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notesMasterIdLst>
    <p:notesMasterId r:id="rId16"/>
  </p:notesMasterIdLst>
  <p:handoutMasterIdLst>
    <p:handoutMasterId r:id="rId17"/>
  </p:handoutMasterIdLst>
  <p:sldIdLst>
    <p:sldId id="2549" r:id="rId2"/>
    <p:sldId id="2552" r:id="rId3"/>
    <p:sldId id="2554" r:id="rId4"/>
    <p:sldId id="2548" r:id="rId5"/>
    <p:sldId id="2561" r:id="rId6"/>
    <p:sldId id="2562" r:id="rId7"/>
    <p:sldId id="2563" r:id="rId8"/>
    <p:sldId id="2564" r:id="rId9"/>
    <p:sldId id="2565" r:id="rId10"/>
    <p:sldId id="2566" r:id="rId11"/>
    <p:sldId id="2567" r:id="rId12"/>
    <p:sldId id="2568" r:id="rId13"/>
    <p:sldId id="2569" r:id="rId14"/>
    <p:sldId id="256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AE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4" autoAdjust="0"/>
    <p:restoredTop sz="94634" autoAdjust="0"/>
  </p:normalViewPr>
  <p:slideViewPr>
    <p:cSldViewPr snapToGrid="0">
      <p:cViewPr varScale="1">
        <p:scale>
          <a:sx n="121" d="100"/>
          <a:sy n="121" d="100"/>
        </p:scale>
        <p:origin x="176" y="232"/>
      </p:cViewPr>
      <p:guideLst/>
    </p:cSldViewPr>
  </p:slideViewPr>
  <p:notesTextViewPr>
    <p:cViewPr>
      <p:scale>
        <a:sx n="1" d="1"/>
        <a:sy n="1" d="1"/>
      </p:scale>
      <p:origin x="0" y="0"/>
    </p:cViewPr>
  </p:notesTextViewPr>
  <p:notesViewPr>
    <p:cSldViewPr snapToGrid="0">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E8FA38E-9F41-1A45-879F-0B93BA5093C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a:extLst>
              <a:ext uri="{FF2B5EF4-FFF2-40B4-BE49-F238E27FC236}">
                <a16:creationId xmlns:a16="http://schemas.microsoft.com/office/drawing/2014/main" id="{6F016A96-BC72-0640-9AEE-870574F3880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B0B091C-A27C-3C4B-82F1-DDBD9A0282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801FC8B-EC93-C64D-BBD2-37E30DAF45BC}" type="slidenum">
              <a:rPr lang="en-US" smtClean="0"/>
              <a:t>‹#›</a:t>
            </a:fld>
            <a:endParaRPr lang="en-US" dirty="0"/>
          </a:p>
        </p:txBody>
      </p:sp>
      <p:sp>
        <p:nvSpPr>
          <p:cNvPr id="3" name="Date Placeholder 2">
            <a:extLst>
              <a:ext uri="{FF2B5EF4-FFF2-40B4-BE49-F238E27FC236}">
                <a16:creationId xmlns:a16="http://schemas.microsoft.com/office/drawing/2014/main" id="{587D4734-4CAE-4B5B-A5BF-2204F730257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15A48E-F7AD-43EC-AC50-8729FE3865BE}" type="datetimeFigureOut">
              <a:rPr lang="en-US" smtClean="0"/>
              <a:t>2/28/23</a:t>
            </a:fld>
            <a:endParaRPr lang="en-US"/>
          </a:p>
        </p:txBody>
      </p:sp>
    </p:spTree>
    <p:extLst>
      <p:ext uri="{BB962C8B-B14F-4D97-AF65-F5344CB8AC3E}">
        <p14:creationId xmlns:p14="http://schemas.microsoft.com/office/powerpoint/2010/main" val="3960811798"/>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eg>
</file>

<file path=ppt/media/image2.jpeg>
</file>

<file path=ppt/media/image3.jpe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55F854-E2CE-6F4E-A0CF-CB175674CF4C}" type="datetimeFigureOut">
              <a:rPr lang="en-US" smtClean="0"/>
              <a:t>2/28/23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D111EE-B1CE-3F40-8B0E-AB6A92B85452}" type="slidenum">
              <a:rPr lang="en-US" smtClean="0"/>
              <a:t>‹#›</a:t>
            </a:fld>
            <a:endParaRPr lang="en-US" dirty="0"/>
          </a:p>
        </p:txBody>
      </p:sp>
    </p:spTree>
    <p:extLst>
      <p:ext uri="{BB962C8B-B14F-4D97-AF65-F5344CB8AC3E}">
        <p14:creationId xmlns:p14="http://schemas.microsoft.com/office/powerpoint/2010/main" val="165684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CAC06A-4905-4B1A-83C1-3B011A8CF04B}" type="slidenum">
              <a:rPr lang="en-US" smtClean="0"/>
              <a:t>14</a:t>
            </a:fld>
            <a:endParaRPr lang="en-US" dirty="0"/>
          </a:p>
        </p:txBody>
      </p:sp>
    </p:spTree>
    <p:extLst>
      <p:ext uri="{BB962C8B-B14F-4D97-AF65-F5344CB8AC3E}">
        <p14:creationId xmlns:p14="http://schemas.microsoft.com/office/powerpoint/2010/main" val="1880310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2/28/23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2" name="Title 1"/>
          <p:cNvSpPr>
            <a:spLocks noGrp="1"/>
          </p:cNvSpPr>
          <p:nvPr>
            <p:ph type="ctrTitle"/>
          </p:nvPr>
        </p:nvSpPr>
        <p:spPr>
          <a:xfrm>
            <a:off x="1058669" y="854538"/>
            <a:ext cx="4567608" cy="3566160"/>
          </a:xfrm>
        </p:spPr>
        <p:txBody>
          <a:bodyPr anchor="b">
            <a:normAutofit/>
          </a:bodyPr>
          <a:lstStyle>
            <a:lvl1pPr algn="l">
              <a:lnSpc>
                <a:spcPct val="90000"/>
              </a:lnSpc>
              <a:defRPr sz="5400" spc="-50" baseline="0">
                <a:solidFill>
                  <a:schemeClr val="bg1"/>
                </a:solidFill>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1061440" y="4429842"/>
            <a:ext cx="4567608" cy="1143000"/>
          </a:xfrm>
        </p:spPr>
        <p:txBody>
          <a:bodyPr lIns="91440" rIns="91440">
            <a:normAutofit/>
          </a:bodyPr>
          <a:lstStyle>
            <a:lvl1pPr marL="0" indent="0" algn="l">
              <a:buNone/>
              <a:defRPr sz="1600" cap="all" spc="200" baseline="0">
                <a:solidFill>
                  <a:schemeClr val="bg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subtitle</a:t>
            </a:r>
          </a:p>
        </p:txBody>
      </p:sp>
      <p:sp>
        <p:nvSpPr>
          <p:cNvPr id="12" name="Picture Placeholder 11">
            <a:extLst>
              <a:ext uri="{FF2B5EF4-FFF2-40B4-BE49-F238E27FC236}">
                <a16:creationId xmlns:a16="http://schemas.microsoft.com/office/drawing/2014/main" id="{C28A7DB8-FEA5-5A4A-85DF-FA1ADFB3EFC5}"/>
              </a:ext>
            </a:extLst>
          </p:cNvPr>
          <p:cNvSpPr>
            <a:spLocks noGrp="1"/>
          </p:cNvSpPr>
          <p:nvPr>
            <p:ph type="pic" sz="quarter" idx="13"/>
          </p:nvPr>
        </p:nvSpPr>
        <p:spPr>
          <a:xfrm>
            <a:off x="4933721" y="-19458"/>
            <a:ext cx="7261837" cy="6877457"/>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 name="connsiteX0" fmla="*/ 3993491 w 8464509"/>
              <a:gd name="connsiteY0" fmla="*/ 19455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993491 w 8464509"/>
              <a:gd name="connsiteY6" fmla="*/ 19455 h 6858000"/>
              <a:gd name="connsiteX0" fmla="*/ 3993491 w 8464509"/>
              <a:gd name="connsiteY0" fmla="*/ 19455 h 6858000"/>
              <a:gd name="connsiteX1" fmla="*/ 3440072 w 8464509"/>
              <a:gd name="connsiteY1" fmla="*/ 37000 h 6858000"/>
              <a:gd name="connsiteX2" fmla="*/ 8464509 w 8464509"/>
              <a:gd name="connsiteY2" fmla="*/ 0 h 6858000"/>
              <a:gd name="connsiteX3" fmla="*/ 8464509 w 8464509"/>
              <a:gd name="connsiteY3" fmla="*/ 6858000 h 6858000"/>
              <a:gd name="connsiteX4" fmla="*/ 0 w 8464509"/>
              <a:gd name="connsiteY4" fmla="*/ 6858000 h 6858000"/>
              <a:gd name="connsiteX5" fmla="*/ 3993491 w 8464509"/>
              <a:gd name="connsiteY5" fmla="*/ 19455 h 6858000"/>
              <a:gd name="connsiteX0" fmla="*/ 3993491 w 8464509"/>
              <a:gd name="connsiteY0" fmla="*/ 19455 h 6858000"/>
              <a:gd name="connsiteX1" fmla="*/ 8464509 w 8464509"/>
              <a:gd name="connsiteY1" fmla="*/ 0 h 6858000"/>
              <a:gd name="connsiteX2" fmla="*/ 8464509 w 8464509"/>
              <a:gd name="connsiteY2" fmla="*/ 6858000 h 6858000"/>
              <a:gd name="connsiteX3" fmla="*/ 0 w 8464509"/>
              <a:gd name="connsiteY3" fmla="*/ 6858000 h 6858000"/>
              <a:gd name="connsiteX4" fmla="*/ 3993491 w 8464509"/>
              <a:gd name="connsiteY4" fmla="*/ 19455 h 6858000"/>
              <a:gd name="connsiteX0" fmla="*/ 4061557 w 8464509"/>
              <a:gd name="connsiteY0" fmla="*/ 0 h 6858001"/>
              <a:gd name="connsiteX1" fmla="*/ 8464509 w 8464509"/>
              <a:gd name="connsiteY1" fmla="*/ 1 h 6858001"/>
              <a:gd name="connsiteX2" fmla="*/ 8464509 w 8464509"/>
              <a:gd name="connsiteY2" fmla="*/ 6858001 h 6858001"/>
              <a:gd name="connsiteX3" fmla="*/ 0 w 8464509"/>
              <a:gd name="connsiteY3" fmla="*/ 6858001 h 6858001"/>
              <a:gd name="connsiteX4" fmla="*/ 4061557 w 8464509"/>
              <a:gd name="connsiteY4" fmla="*/ 0 h 6858001"/>
              <a:gd name="connsiteX0" fmla="*/ 5059852 w 8464509"/>
              <a:gd name="connsiteY0" fmla="*/ 19454 h 6858000"/>
              <a:gd name="connsiteX1" fmla="*/ 8464509 w 8464509"/>
              <a:gd name="connsiteY1" fmla="*/ 0 h 6858000"/>
              <a:gd name="connsiteX2" fmla="*/ 8464509 w 8464509"/>
              <a:gd name="connsiteY2" fmla="*/ 6858000 h 6858000"/>
              <a:gd name="connsiteX3" fmla="*/ 0 w 8464509"/>
              <a:gd name="connsiteY3" fmla="*/ 6858000 h 6858000"/>
              <a:gd name="connsiteX4" fmla="*/ 5059852 w 8464509"/>
              <a:gd name="connsiteY4" fmla="*/ 19454 h 6858000"/>
              <a:gd name="connsiteX0" fmla="*/ 4061557 w 8464509"/>
              <a:gd name="connsiteY0" fmla="*/ 0 h 6877457"/>
              <a:gd name="connsiteX1" fmla="*/ 8464509 w 8464509"/>
              <a:gd name="connsiteY1" fmla="*/ 19457 h 6877457"/>
              <a:gd name="connsiteX2" fmla="*/ 8464509 w 8464509"/>
              <a:gd name="connsiteY2" fmla="*/ 6877457 h 6877457"/>
              <a:gd name="connsiteX3" fmla="*/ 0 w 8464509"/>
              <a:gd name="connsiteY3" fmla="*/ 6877457 h 6877457"/>
              <a:gd name="connsiteX4" fmla="*/ 4061557 w 8464509"/>
              <a:gd name="connsiteY4" fmla="*/ 0 h 6877457"/>
              <a:gd name="connsiteX0" fmla="*/ 4040810 w 8464509"/>
              <a:gd name="connsiteY0" fmla="*/ 0 h 6877457"/>
              <a:gd name="connsiteX1" fmla="*/ 8464509 w 8464509"/>
              <a:gd name="connsiteY1" fmla="*/ 19457 h 6877457"/>
              <a:gd name="connsiteX2" fmla="*/ 8464509 w 8464509"/>
              <a:gd name="connsiteY2" fmla="*/ 6877457 h 6877457"/>
              <a:gd name="connsiteX3" fmla="*/ 0 w 8464509"/>
              <a:gd name="connsiteY3" fmla="*/ 6877457 h 6877457"/>
              <a:gd name="connsiteX4" fmla="*/ 4040810 w 8464509"/>
              <a:gd name="connsiteY4" fmla="*/ 0 h 6877457"/>
              <a:gd name="connsiteX0" fmla="*/ 4040810 w 8464509"/>
              <a:gd name="connsiteY0" fmla="*/ 0 h 6877457"/>
              <a:gd name="connsiteX1" fmla="*/ 8464509 w 8464509"/>
              <a:gd name="connsiteY1" fmla="*/ 143986 h 6877457"/>
              <a:gd name="connsiteX2" fmla="*/ 8464509 w 8464509"/>
              <a:gd name="connsiteY2" fmla="*/ 6877457 h 6877457"/>
              <a:gd name="connsiteX3" fmla="*/ 0 w 8464509"/>
              <a:gd name="connsiteY3" fmla="*/ 6877457 h 6877457"/>
              <a:gd name="connsiteX4" fmla="*/ 4040810 w 8464509"/>
              <a:gd name="connsiteY4" fmla="*/ 0 h 6877457"/>
              <a:gd name="connsiteX0" fmla="*/ 4040810 w 8468658"/>
              <a:gd name="connsiteY0" fmla="*/ 0 h 6877457"/>
              <a:gd name="connsiteX1" fmla="*/ 8468658 w 8468658"/>
              <a:gd name="connsiteY1" fmla="*/ 12341 h 6877457"/>
              <a:gd name="connsiteX2" fmla="*/ 8464509 w 8468658"/>
              <a:gd name="connsiteY2" fmla="*/ 6877457 h 6877457"/>
              <a:gd name="connsiteX3" fmla="*/ 0 w 8468658"/>
              <a:gd name="connsiteY3" fmla="*/ 6877457 h 6877457"/>
              <a:gd name="connsiteX4" fmla="*/ 4040810 w 8468658"/>
              <a:gd name="connsiteY4" fmla="*/ 0 h 6877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8658" h="6877457">
                <a:moveTo>
                  <a:pt x="4040810" y="0"/>
                </a:moveTo>
                <a:lnTo>
                  <a:pt x="8468658" y="12341"/>
                </a:lnTo>
                <a:lnTo>
                  <a:pt x="8464509" y="6877457"/>
                </a:lnTo>
                <a:lnTo>
                  <a:pt x="0" y="6877457"/>
                </a:lnTo>
                <a:lnTo>
                  <a:pt x="4040810" y="0"/>
                </a:lnTo>
                <a:close/>
              </a:path>
            </a:pathLst>
          </a:custGeom>
          <a:solidFill>
            <a:schemeClr val="accent4"/>
          </a:solidFill>
        </p:spPr>
        <p:txBody>
          <a:bodyPr wrap="square">
            <a:noAutofit/>
          </a:bodyPr>
          <a:lstStyle/>
          <a:p>
            <a:r>
              <a:rPr lang="en-US"/>
              <a:t>Click icon to add picture</a:t>
            </a:r>
            <a:endParaRPr lang="en-US" dirty="0"/>
          </a:p>
        </p:txBody>
      </p:sp>
      <p:sp>
        <p:nvSpPr>
          <p:cNvPr id="14" name="Triangle 13">
            <a:extLst>
              <a:ext uri="{FF2B5EF4-FFF2-40B4-BE49-F238E27FC236}">
                <a16:creationId xmlns:a16="http://schemas.microsoft.com/office/drawing/2014/main" id="{6A021AF7-4044-A644-8DB8-495F263390D0}"/>
              </a:ext>
            </a:extLst>
          </p:cNvPr>
          <p:cNvSpPr/>
          <p:nvPr userDrawn="1"/>
        </p:nvSpPr>
        <p:spPr>
          <a:xfrm rot="10800000">
            <a:off x="4933721" y="267867"/>
            <a:ext cx="3031755" cy="3031755"/>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riangle 14">
            <a:extLst>
              <a:ext uri="{FF2B5EF4-FFF2-40B4-BE49-F238E27FC236}">
                <a16:creationId xmlns:a16="http://schemas.microsoft.com/office/drawing/2014/main" id="{D2DFDB14-A8D5-F944-A91C-960A5C2F22AF}"/>
              </a:ext>
            </a:extLst>
          </p:cNvPr>
          <p:cNvSpPr/>
          <p:nvPr userDrawn="1"/>
        </p:nvSpPr>
        <p:spPr>
          <a:xfrm>
            <a:off x="-22175" y="5596959"/>
            <a:ext cx="1261040" cy="1261040"/>
          </a:xfrm>
          <a:prstGeom prst="triangle">
            <a:avLst/>
          </a:prstGeom>
          <a:pattFill prst="lgGrid">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riangle 15">
            <a:extLst>
              <a:ext uri="{FF2B5EF4-FFF2-40B4-BE49-F238E27FC236}">
                <a16:creationId xmlns:a16="http://schemas.microsoft.com/office/drawing/2014/main" id="{B7735FBC-8FBF-9947-B380-14D44D2206B1}"/>
              </a:ext>
            </a:extLst>
          </p:cNvPr>
          <p:cNvSpPr/>
          <p:nvPr userDrawn="1"/>
        </p:nvSpPr>
        <p:spPr>
          <a:xfrm rot="10800000">
            <a:off x="184302" y="236698"/>
            <a:ext cx="519337" cy="519337"/>
          </a:xfrm>
          <a:prstGeom prst="triangle">
            <a:avLst/>
          </a:prstGeom>
          <a:pattFill prst="dkVert">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riangle 16">
            <a:extLst>
              <a:ext uri="{FF2B5EF4-FFF2-40B4-BE49-F238E27FC236}">
                <a16:creationId xmlns:a16="http://schemas.microsoft.com/office/drawing/2014/main" id="{17B7C303-8734-B141-AF0D-2945DA349FBD}"/>
              </a:ext>
            </a:extLst>
          </p:cNvPr>
          <p:cNvSpPr/>
          <p:nvPr userDrawn="1"/>
        </p:nvSpPr>
        <p:spPr>
          <a:xfrm>
            <a:off x="4414384" y="5795386"/>
            <a:ext cx="519337" cy="519337"/>
          </a:xfrm>
          <a:prstGeom prst="triangle">
            <a:avLst/>
          </a:prstGeom>
          <a:pattFill prst="wdUpDiag">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riangle 17">
            <a:extLst>
              <a:ext uri="{FF2B5EF4-FFF2-40B4-BE49-F238E27FC236}">
                <a16:creationId xmlns:a16="http://schemas.microsoft.com/office/drawing/2014/main" id="{67914AE0-93F2-8346-B885-5734D2B694B2}"/>
              </a:ext>
            </a:extLst>
          </p:cNvPr>
          <p:cNvSpPr/>
          <p:nvPr userDrawn="1"/>
        </p:nvSpPr>
        <p:spPr>
          <a:xfrm rot="5400000">
            <a:off x="-48606" y="3035784"/>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016677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2/28/23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E872A5F6-5449-2840-B48F-2AA85FE272A3}"/>
              </a:ext>
            </a:extLst>
          </p:cNvPr>
          <p:cNvSpPr/>
          <p:nvPr userDrawn="1"/>
        </p:nvSpPr>
        <p:spPr>
          <a:xfrm>
            <a:off x="0" y="0"/>
            <a:ext cx="350259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2B3A8339-6DA4-E549-AEA2-9512C53F064F}"/>
              </a:ext>
            </a:extLst>
          </p:cNvPr>
          <p:cNvSpPr/>
          <p:nvPr userDrawn="1"/>
        </p:nvSpPr>
        <p:spPr>
          <a:xfrm>
            <a:off x="3591475" y="5273069"/>
            <a:ext cx="1486666" cy="1486666"/>
          </a:xfrm>
          <a:prstGeom prst="triangle">
            <a:avLst/>
          </a:prstGeom>
          <a:pattFill prst="lgGrid">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752EA775-82B0-BA48-8CA2-7A09D72EC958}"/>
              </a:ext>
            </a:extLst>
          </p:cNvPr>
          <p:cNvSpPr/>
          <p:nvPr userDrawn="1"/>
        </p:nvSpPr>
        <p:spPr>
          <a:xfrm>
            <a:off x="76559" y="597553"/>
            <a:ext cx="562863" cy="562863"/>
          </a:xfrm>
          <a:prstGeom prst="triangle">
            <a:avLst/>
          </a:prstGeom>
          <a:pattFill prst="ltVert">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2C6B50B5-10C1-4A40-9531-4F8DC16892F8}"/>
              </a:ext>
            </a:extLst>
          </p:cNvPr>
          <p:cNvSpPr/>
          <p:nvPr userDrawn="1"/>
        </p:nvSpPr>
        <p:spPr>
          <a:xfrm>
            <a:off x="357990" y="3814571"/>
            <a:ext cx="2960808" cy="2960808"/>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Picture Placeholder 25">
            <a:extLst>
              <a:ext uri="{FF2B5EF4-FFF2-40B4-BE49-F238E27FC236}">
                <a16:creationId xmlns:a16="http://schemas.microsoft.com/office/drawing/2014/main" id="{CAF18EC0-3F9F-6449-A2B2-A792B70BEA6E}"/>
              </a:ext>
            </a:extLst>
          </p:cNvPr>
          <p:cNvSpPr>
            <a:spLocks noGrp="1"/>
          </p:cNvSpPr>
          <p:nvPr>
            <p:ph type="pic" sz="quarter" idx="13"/>
          </p:nvPr>
        </p:nvSpPr>
        <p:spPr>
          <a:xfrm flipH="1">
            <a:off x="444819" y="597553"/>
            <a:ext cx="6063915" cy="6063915"/>
          </a:xfrm>
          <a:custGeom>
            <a:avLst/>
            <a:gdLst>
              <a:gd name="connsiteX0" fmla="*/ 0 w 6063915"/>
              <a:gd name="connsiteY0" fmla="*/ 0 h 6063915"/>
              <a:gd name="connsiteX1" fmla="*/ 6063915 w 6063915"/>
              <a:gd name="connsiteY1" fmla="*/ 0 h 6063915"/>
              <a:gd name="connsiteX2" fmla="*/ 3031957 w 6063915"/>
              <a:gd name="connsiteY2" fmla="*/ 6063915 h 6063915"/>
            </a:gdLst>
            <a:ahLst/>
            <a:cxnLst>
              <a:cxn ang="0">
                <a:pos x="connsiteX0" y="connsiteY0"/>
              </a:cxn>
              <a:cxn ang="0">
                <a:pos x="connsiteX1" y="connsiteY1"/>
              </a:cxn>
              <a:cxn ang="0">
                <a:pos x="connsiteX2" y="connsiteY2"/>
              </a:cxn>
            </a:cxnLst>
            <a:rect l="l" t="t" r="r" b="b"/>
            <a:pathLst>
              <a:path w="6063915" h="6063915">
                <a:moveTo>
                  <a:pt x="0" y="0"/>
                </a:moveTo>
                <a:lnTo>
                  <a:pt x="6063915" y="0"/>
                </a:lnTo>
                <a:lnTo>
                  <a:pt x="3031957" y="6063915"/>
                </a:lnTo>
                <a:close/>
              </a:path>
            </a:pathLst>
          </a:custGeom>
          <a:solidFill>
            <a:schemeClr val="accent1"/>
          </a:solidFill>
        </p:spPr>
        <p:txBody>
          <a:bodyPr wrap="square">
            <a:noAutofit/>
          </a:bodyPr>
          <a:lstStyle/>
          <a:p>
            <a:r>
              <a:rPr lang="en-US"/>
              <a:t>Click icon to add picture</a:t>
            </a:r>
            <a:endParaRPr lang="en-US" dirty="0"/>
          </a:p>
        </p:txBody>
      </p:sp>
      <p:sp>
        <p:nvSpPr>
          <p:cNvPr id="28" name="Title 1">
            <a:extLst>
              <a:ext uri="{FF2B5EF4-FFF2-40B4-BE49-F238E27FC236}">
                <a16:creationId xmlns:a16="http://schemas.microsoft.com/office/drawing/2014/main" id="{68357860-E91C-1745-A5D1-921689BF47AE}"/>
              </a:ext>
            </a:extLst>
          </p:cNvPr>
          <p:cNvSpPr>
            <a:spLocks noGrp="1"/>
          </p:cNvSpPr>
          <p:nvPr>
            <p:ph type="title" hasCustomPrompt="1"/>
          </p:nvPr>
        </p:nvSpPr>
        <p:spPr>
          <a:xfrm>
            <a:off x="6876994" y="1535397"/>
            <a:ext cx="4845068" cy="1858617"/>
          </a:xfrm>
        </p:spPr>
        <p:txBody>
          <a:bodyPr anchor="b">
            <a:normAutofit/>
          </a:bodyPr>
          <a:lstStyle>
            <a:lvl1pPr algn="l">
              <a:defRPr sz="4800" i="0">
                <a:solidFill>
                  <a:schemeClr val="tx1">
                    <a:lumMod val="85000"/>
                    <a:lumOff val="15000"/>
                  </a:schemeClr>
                </a:solidFill>
                <a:latin typeface="+mj-lt"/>
              </a:defRPr>
            </a:lvl1pPr>
          </a:lstStyle>
          <a:p>
            <a:r>
              <a:rPr lang="en-US" dirty="0"/>
              <a:t>Title Goes Here</a:t>
            </a:r>
          </a:p>
        </p:txBody>
      </p:sp>
      <p:sp>
        <p:nvSpPr>
          <p:cNvPr id="29" name="Content Placeholder 2">
            <a:extLst>
              <a:ext uri="{FF2B5EF4-FFF2-40B4-BE49-F238E27FC236}">
                <a16:creationId xmlns:a16="http://schemas.microsoft.com/office/drawing/2014/main" id="{094A3FA1-7F3F-2D41-ABE1-512FA9FC4843}"/>
              </a:ext>
            </a:extLst>
          </p:cNvPr>
          <p:cNvSpPr>
            <a:spLocks noGrp="1"/>
          </p:cNvSpPr>
          <p:nvPr>
            <p:ph idx="1"/>
          </p:nvPr>
        </p:nvSpPr>
        <p:spPr>
          <a:xfrm>
            <a:off x="6876996" y="3401899"/>
            <a:ext cx="4845066" cy="2107095"/>
          </a:xfrm>
        </p:spPr>
        <p:txBody>
          <a:bodyPr/>
          <a:lstStyle>
            <a:lvl1pPr marL="182880" indent="-182880" algn="l">
              <a:buClr>
                <a:srgbClr val="C5AE76"/>
              </a:buClr>
              <a:buFont typeface="Arial" panose="020B0604020202020204" pitchFamily="34" charset="0"/>
              <a:buChar char="•"/>
              <a:defRPr>
                <a:latin typeface="+mj-lt"/>
              </a:defRPr>
            </a:lvl1pPr>
            <a:lvl2pPr marL="384048" indent="-182880" algn="l">
              <a:buClr>
                <a:srgbClr val="C5AE76"/>
              </a:buClr>
              <a:buFont typeface="Arial" panose="020B0604020202020204" pitchFamily="34" charset="0"/>
              <a:buChar char="•"/>
              <a:defRPr>
                <a:latin typeface="+mj-lt"/>
              </a:defRPr>
            </a:lvl2pPr>
            <a:lvl3pPr marL="566928" indent="-182880" algn="l">
              <a:buClr>
                <a:srgbClr val="C5AE76"/>
              </a:buClr>
              <a:buFont typeface="Arial" panose="020B0604020202020204" pitchFamily="34" charset="0"/>
              <a:buChar char="•"/>
              <a:defRPr>
                <a:latin typeface="+mj-lt"/>
              </a:defRPr>
            </a:lvl3pPr>
            <a:lvl4pPr marL="749808" indent="-182880" algn="l">
              <a:buClr>
                <a:srgbClr val="C5AE76"/>
              </a:buClr>
              <a:buFont typeface="Arial" panose="020B0604020202020204" pitchFamily="34" charset="0"/>
              <a:buChar char="•"/>
              <a:defRPr>
                <a:latin typeface="+mj-lt"/>
              </a:defRPr>
            </a:lvl4pPr>
            <a:lvl5pPr marL="932688" indent="-182880" algn="l">
              <a:buClr>
                <a:srgbClr val="C5AE76"/>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7985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Narrow Title and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2/28/23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3">
            <a:extLst>
              <a:ext uri="{FF2B5EF4-FFF2-40B4-BE49-F238E27FC236}">
                <a16:creationId xmlns:a16="http://schemas.microsoft.com/office/drawing/2014/main" id="{B4D4881A-F72E-2D4F-BC41-5D2839D87000}"/>
              </a:ext>
            </a:extLst>
          </p:cNvPr>
          <p:cNvSpPr/>
          <p:nvPr userDrawn="1"/>
        </p:nvSpPr>
        <p:spPr>
          <a:xfrm>
            <a:off x="4997302" y="0"/>
            <a:ext cx="7194698" cy="6879265"/>
          </a:xfrm>
          <a:custGeom>
            <a:avLst/>
            <a:gdLst>
              <a:gd name="connsiteX0" fmla="*/ 0 w 5004391"/>
              <a:gd name="connsiteY0" fmla="*/ 0 h 6858000"/>
              <a:gd name="connsiteX1" fmla="*/ 5004391 w 5004391"/>
              <a:gd name="connsiteY1" fmla="*/ 0 h 6858000"/>
              <a:gd name="connsiteX2" fmla="*/ 5004391 w 5004391"/>
              <a:gd name="connsiteY2" fmla="*/ 6858000 h 6858000"/>
              <a:gd name="connsiteX3" fmla="*/ 0 w 5004391"/>
              <a:gd name="connsiteY3" fmla="*/ 6858000 h 6858000"/>
              <a:gd name="connsiteX4" fmla="*/ 0 w 5004391"/>
              <a:gd name="connsiteY4" fmla="*/ 0 h 6858000"/>
              <a:gd name="connsiteX0" fmla="*/ 1424763 w 5004391"/>
              <a:gd name="connsiteY0" fmla="*/ 0 h 6858000"/>
              <a:gd name="connsiteX1" fmla="*/ 5004391 w 5004391"/>
              <a:gd name="connsiteY1" fmla="*/ 0 h 6858000"/>
              <a:gd name="connsiteX2" fmla="*/ 5004391 w 5004391"/>
              <a:gd name="connsiteY2" fmla="*/ 6858000 h 6858000"/>
              <a:gd name="connsiteX3" fmla="*/ 0 w 5004391"/>
              <a:gd name="connsiteY3" fmla="*/ 6858000 h 6858000"/>
              <a:gd name="connsiteX4" fmla="*/ 1424763 w 5004391"/>
              <a:gd name="connsiteY4" fmla="*/ 0 h 6858000"/>
              <a:gd name="connsiteX0" fmla="*/ 1275907 w 5004391"/>
              <a:gd name="connsiteY0" fmla="*/ 21265 h 6858000"/>
              <a:gd name="connsiteX1" fmla="*/ 5004391 w 5004391"/>
              <a:gd name="connsiteY1" fmla="*/ 0 h 6858000"/>
              <a:gd name="connsiteX2" fmla="*/ 5004391 w 5004391"/>
              <a:gd name="connsiteY2" fmla="*/ 6858000 h 6858000"/>
              <a:gd name="connsiteX3" fmla="*/ 0 w 5004391"/>
              <a:gd name="connsiteY3" fmla="*/ 6858000 h 6858000"/>
              <a:gd name="connsiteX4" fmla="*/ 1275907 w 5004391"/>
              <a:gd name="connsiteY4" fmla="*/ 21265 h 6858000"/>
              <a:gd name="connsiteX0" fmla="*/ 3466214 w 7194698"/>
              <a:gd name="connsiteY0" fmla="*/ 21265 h 6879265"/>
              <a:gd name="connsiteX1" fmla="*/ 7194698 w 7194698"/>
              <a:gd name="connsiteY1" fmla="*/ 0 h 6879265"/>
              <a:gd name="connsiteX2" fmla="*/ 7194698 w 7194698"/>
              <a:gd name="connsiteY2" fmla="*/ 6858000 h 6879265"/>
              <a:gd name="connsiteX3" fmla="*/ 0 w 7194698"/>
              <a:gd name="connsiteY3" fmla="*/ 6879265 h 6879265"/>
              <a:gd name="connsiteX4" fmla="*/ 3466214 w 7194698"/>
              <a:gd name="connsiteY4" fmla="*/ 21265 h 6879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94698" h="6879265">
                <a:moveTo>
                  <a:pt x="3466214" y="21265"/>
                </a:moveTo>
                <a:lnTo>
                  <a:pt x="7194698" y="0"/>
                </a:lnTo>
                <a:lnTo>
                  <a:pt x="7194698" y="6858000"/>
                </a:lnTo>
                <a:lnTo>
                  <a:pt x="0" y="6879265"/>
                </a:lnTo>
                <a:lnTo>
                  <a:pt x="3466214" y="2126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214CA4B6-21BC-234A-9FAD-E362D7F194C4}"/>
              </a:ext>
            </a:extLst>
          </p:cNvPr>
          <p:cNvSpPr/>
          <p:nvPr userDrawn="1"/>
        </p:nvSpPr>
        <p:spPr>
          <a:xfrm>
            <a:off x="2571311" y="3814571"/>
            <a:ext cx="2960808" cy="2960808"/>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815F04B4-E3C0-0845-8DEC-98C63E21B466}"/>
              </a:ext>
            </a:extLst>
          </p:cNvPr>
          <p:cNvSpPr/>
          <p:nvPr userDrawn="1"/>
        </p:nvSpPr>
        <p:spPr>
          <a:xfrm rot="10800000">
            <a:off x="2277396" y="3814571"/>
            <a:ext cx="1360968" cy="1360968"/>
          </a:xfrm>
          <a:prstGeom prst="triangle">
            <a:avLst/>
          </a:prstGeom>
          <a:pattFill prst="dkHorz">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7">
            <a:extLst>
              <a:ext uri="{FF2B5EF4-FFF2-40B4-BE49-F238E27FC236}">
                <a16:creationId xmlns:a16="http://schemas.microsoft.com/office/drawing/2014/main" id="{6850A90A-EBB3-314C-9D98-A4220E2739EA}"/>
              </a:ext>
            </a:extLst>
          </p:cNvPr>
          <p:cNvSpPr>
            <a:spLocks noGrp="1"/>
          </p:cNvSpPr>
          <p:nvPr>
            <p:ph type="pic" sz="quarter" idx="13"/>
          </p:nvPr>
        </p:nvSpPr>
        <p:spPr>
          <a:xfrm flipH="1">
            <a:off x="2569281" y="330912"/>
            <a:ext cx="6217440" cy="6217440"/>
          </a:xfrm>
          <a:custGeom>
            <a:avLst/>
            <a:gdLst>
              <a:gd name="connsiteX0" fmla="*/ 0 w 6063915"/>
              <a:gd name="connsiteY0" fmla="*/ 0 h 6063915"/>
              <a:gd name="connsiteX1" fmla="*/ 6063915 w 6063915"/>
              <a:gd name="connsiteY1" fmla="*/ 0 h 6063915"/>
              <a:gd name="connsiteX2" fmla="*/ 3031957 w 6063915"/>
              <a:gd name="connsiteY2" fmla="*/ 6063915 h 6063915"/>
            </a:gdLst>
            <a:ahLst/>
            <a:cxnLst>
              <a:cxn ang="0">
                <a:pos x="connsiteX0" y="connsiteY0"/>
              </a:cxn>
              <a:cxn ang="0">
                <a:pos x="connsiteX1" y="connsiteY1"/>
              </a:cxn>
              <a:cxn ang="0">
                <a:pos x="connsiteX2" y="connsiteY2"/>
              </a:cxn>
            </a:cxnLst>
            <a:rect l="l" t="t" r="r" b="b"/>
            <a:pathLst>
              <a:path w="6063915" h="6063915">
                <a:moveTo>
                  <a:pt x="0" y="0"/>
                </a:moveTo>
                <a:lnTo>
                  <a:pt x="6063915" y="0"/>
                </a:lnTo>
                <a:lnTo>
                  <a:pt x="3031957" y="6063915"/>
                </a:lnTo>
                <a:close/>
              </a:path>
            </a:pathLst>
          </a:custGeom>
          <a:solidFill>
            <a:schemeClr val="accent1"/>
          </a:solidFill>
        </p:spPr>
        <p:txBody>
          <a:bodyPr wrap="square">
            <a:noAutofit/>
          </a:bodyPr>
          <a:lstStyle/>
          <a:p>
            <a:r>
              <a:rPr lang="en-US"/>
              <a:t>Click icon to add picture</a:t>
            </a:r>
            <a:endParaRPr lang="en-US" dirty="0"/>
          </a:p>
        </p:txBody>
      </p:sp>
      <p:sp>
        <p:nvSpPr>
          <p:cNvPr id="9" name="Title 1">
            <a:extLst>
              <a:ext uri="{FF2B5EF4-FFF2-40B4-BE49-F238E27FC236}">
                <a16:creationId xmlns:a16="http://schemas.microsoft.com/office/drawing/2014/main" id="{D3001923-8460-C64B-A54B-3221B8A6B8C3}"/>
              </a:ext>
            </a:extLst>
          </p:cNvPr>
          <p:cNvSpPr>
            <a:spLocks noGrp="1"/>
          </p:cNvSpPr>
          <p:nvPr>
            <p:ph type="title" hasCustomPrompt="1"/>
          </p:nvPr>
        </p:nvSpPr>
        <p:spPr>
          <a:xfrm>
            <a:off x="7958108" y="1957888"/>
            <a:ext cx="3815484" cy="1858617"/>
          </a:xfrm>
        </p:spPr>
        <p:txBody>
          <a:bodyPr anchor="b">
            <a:normAutofit/>
          </a:bodyPr>
          <a:lstStyle>
            <a:lvl1pPr algn="ctr">
              <a:defRPr sz="4800" i="0">
                <a:solidFill>
                  <a:schemeClr val="bg1"/>
                </a:solidFill>
                <a:latin typeface="+mj-lt"/>
              </a:defRPr>
            </a:lvl1pPr>
          </a:lstStyle>
          <a:p>
            <a:r>
              <a:rPr lang="en-US" dirty="0"/>
              <a:t>Title Goes Here</a:t>
            </a:r>
          </a:p>
        </p:txBody>
      </p:sp>
      <p:sp>
        <p:nvSpPr>
          <p:cNvPr id="10" name="Content Placeholder 2">
            <a:extLst>
              <a:ext uri="{FF2B5EF4-FFF2-40B4-BE49-F238E27FC236}">
                <a16:creationId xmlns:a16="http://schemas.microsoft.com/office/drawing/2014/main" id="{9E64A275-2629-244A-A66F-FC140850C6DA}"/>
              </a:ext>
            </a:extLst>
          </p:cNvPr>
          <p:cNvSpPr>
            <a:spLocks noGrp="1"/>
          </p:cNvSpPr>
          <p:nvPr>
            <p:ph idx="1"/>
          </p:nvPr>
        </p:nvSpPr>
        <p:spPr>
          <a:xfrm>
            <a:off x="7958110" y="3824390"/>
            <a:ext cx="3815482" cy="2107095"/>
          </a:xfrm>
        </p:spPr>
        <p:txBody>
          <a:bodyPr/>
          <a:lstStyle>
            <a:lvl1pPr marL="182880" indent="-182880" algn="ctr">
              <a:buClr>
                <a:srgbClr val="C5AE76"/>
              </a:buClr>
              <a:buFont typeface="Arial" panose="020B0604020202020204" pitchFamily="34" charset="0"/>
              <a:buChar char="•"/>
              <a:defRPr>
                <a:solidFill>
                  <a:schemeClr val="bg1"/>
                </a:solidFill>
                <a:latin typeface="+mj-lt"/>
              </a:defRPr>
            </a:lvl1pPr>
            <a:lvl2pPr marL="384048" indent="-182880" algn="ctr">
              <a:buClr>
                <a:srgbClr val="C5AE76"/>
              </a:buClr>
              <a:buFont typeface="Arial" panose="020B0604020202020204" pitchFamily="34" charset="0"/>
              <a:buChar char="•"/>
              <a:defRPr>
                <a:solidFill>
                  <a:schemeClr val="bg1"/>
                </a:solidFill>
                <a:latin typeface="+mj-lt"/>
              </a:defRPr>
            </a:lvl2pPr>
            <a:lvl3pPr marL="566928" indent="-182880" algn="ctr">
              <a:buClr>
                <a:srgbClr val="C5AE76"/>
              </a:buClr>
              <a:buFont typeface="Arial" panose="020B0604020202020204" pitchFamily="34" charset="0"/>
              <a:buChar char="•"/>
              <a:defRPr>
                <a:solidFill>
                  <a:schemeClr val="bg1"/>
                </a:solidFill>
                <a:latin typeface="+mj-lt"/>
              </a:defRPr>
            </a:lvl3pPr>
            <a:lvl4pPr marL="749808" indent="-182880" algn="ctr">
              <a:buClr>
                <a:srgbClr val="C5AE76"/>
              </a:buClr>
              <a:buFont typeface="Arial" panose="020B0604020202020204" pitchFamily="34" charset="0"/>
              <a:buChar char="•"/>
              <a:defRPr>
                <a:solidFill>
                  <a:schemeClr val="bg1"/>
                </a:solidFill>
                <a:latin typeface="+mj-lt"/>
              </a:defRPr>
            </a:lvl4pPr>
            <a:lvl5pPr marL="932688" indent="-182880" algn="ctr">
              <a:buClr>
                <a:srgbClr val="C5AE76"/>
              </a:buClr>
              <a:buFont typeface="Arial" panose="020B0604020202020204" pitchFamily="34" charset="0"/>
              <a:buChar char="•"/>
              <a:defRPr>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riangle 11">
            <a:extLst>
              <a:ext uri="{FF2B5EF4-FFF2-40B4-BE49-F238E27FC236}">
                <a16:creationId xmlns:a16="http://schemas.microsoft.com/office/drawing/2014/main" id="{520102B5-5695-C743-B30E-C92897B48D89}"/>
              </a:ext>
            </a:extLst>
          </p:cNvPr>
          <p:cNvSpPr/>
          <p:nvPr userDrawn="1"/>
        </p:nvSpPr>
        <p:spPr>
          <a:xfrm rot="16200000">
            <a:off x="11604063" y="316289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642201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with Narrow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2/28/23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BB0D84E6-6DEA-1D4E-92C3-A360785A027B}"/>
              </a:ext>
            </a:extLst>
          </p:cNvPr>
          <p:cNvSpPr/>
          <p:nvPr userDrawn="1"/>
        </p:nvSpPr>
        <p:spPr>
          <a:xfrm>
            <a:off x="0" y="1730829"/>
            <a:ext cx="8229600" cy="34779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C28500E9-800B-C94A-B6F9-F73D37B2D301}"/>
              </a:ext>
            </a:extLst>
          </p:cNvPr>
          <p:cNvSpPr/>
          <p:nvPr userDrawn="1"/>
        </p:nvSpPr>
        <p:spPr>
          <a:xfrm rot="10800000">
            <a:off x="8749091" y="0"/>
            <a:ext cx="3442907" cy="3112470"/>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1EAD70A4-7AF0-7E4D-ABBC-34DD61D7B01E}"/>
              </a:ext>
            </a:extLst>
          </p:cNvPr>
          <p:cNvSpPr/>
          <p:nvPr userDrawn="1"/>
        </p:nvSpPr>
        <p:spPr>
          <a:xfrm rot="10800000">
            <a:off x="3727215" y="5551712"/>
            <a:ext cx="1424687" cy="1306288"/>
          </a:xfrm>
          <a:prstGeom prst="triangle">
            <a:avLst/>
          </a:prstGeom>
          <a:pattFill prst="lgGrid">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9">
            <a:extLst>
              <a:ext uri="{FF2B5EF4-FFF2-40B4-BE49-F238E27FC236}">
                <a16:creationId xmlns:a16="http://schemas.microsoft.com/office/drawing/2014/main" id="{14C43A8B-650C-3B4B-9F8C-592CE9F269FB}"/>
              </a:ext>
            </a:extLst>
          </p:cNvPr>
          <p:cNvSpPr>
            <a:spLocks noGrp="1"/>
          </p:cNvSpPr>
          <p:nvPr>
            <p:ph type="title"/>
          </p:nvPr>
        </p:nvSpPr>
        <p:spPr>
          <a:xfrm>
            <a:off x="868625" y="2464270"/>
            <a:ext cx="5227376" cy="727700"/>
          </a:xfrm>
        </p:spPr>
        <p:txBody>
          <a:bodyPr anchor="t"/>
          <a:lstStyle>
            <a:lvl1pPr>
              <a:defRPr>
                <a:solidFill>
                  <a:schemeClr val="bg1"/>
                </a:solidFill>
              </a:defRPr>
            </a:lvl1pPr>
          </a:lstStyle>
          <a:p>
            <a:r>
              <a:rPr lang="en-US"/>
              <a:t>Click to edit Master title style</a:t>
            </a:r>
            <a:endParaRPr lang="en-US" dirty="0"/>
          </a:p>
        </p:txBody>
      </p:sp>
      <p:sp>
        <p:nvSpPr>
          <p:cNvPr id="9" name="Text Placeholder 2">
            <a:extLst>
              <a:ext uri="{FF2B5EF4-FFF2-40B4-BE49-F238E27FC236}">
                <a16:creationId xmlns:a16="http://schemas.microsoft.com/office/drawing/2014/main" id="{0345C704-9538-984E-8D14-D6AEC9A4C42E}"/>
              </a:ext>
            </a:extLst>
          </p:cNvPr>
          <p:cNvSpPr>
            <a:spLocks noGrp="1"/>
          </p:cNvSpPr>
          <p:nvPr>
            <p:ph type="body" idx="1" hasCustomPrompt="1"/>
          </p:nvPr>
        </p:nvSpPr>
        <p:spPr>
          <a:xfrm>
            <a:off x="868623" y="3265903"/>
            <a:ext cx="5227377" cy="1642386"/>
          </a:xfrm>
        </p:spPr>
        <p:txBody>
          <a:bodyPr lIns="91440" rIns="91440" anchor="t">
            <a:normAutofit/>
          </a:bodyPr>
          <a:lstStyle>
            <a:lvl1pPr marL="0" indent="0">
              <a:buNone/>
              <a:defRPr sz="2000" b="0" cap="none"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Picture Placeholder 11">
            <a:extLst>
              <a:ext uri="{FF2B5EF4-FFF2-40B4-BE49-F238E27FC236}">
                <a16:creationId xmlns:a16="http://schemas.microsoft.com/office/drawing/2014/main" id="{647B5AD0-4AD4-9843-9C08-DEF894490A97}"/>
              </a:ext>
            </a:extLst>
          </p:cNvPr>
          <p:cNvSpPr>
            <a:spLocks noGrp="1"/>
          </p:cNvSpPr>
          <p:nvPr>
            <p:ph type="pic" sz="quarter" idx="13"/>
          </p:nvPr>
        </p:nvSpPr>
        <p:spPr>
          <a:xfrm flipH="1">
            <a:off x="4593262" y="0"/>
            <a:ext cx="7598736" cy="6858000"/>
          </a:xfrm>
          <a:prstGeom prst="triangle">
            <a:avLst/>
          </a:prstGeom>
          <a:solidFill>
            <a:schemeClr val="accent1"/>
          </a:solidFill>
        </p:spPr>
        <p:txBody>
          <a:bodyPr/>
          <a:lstStyle/>
          <a:p>
            <a:r>
              <a:rPr lang="en-US"/>
              <a:t>Click icon to add picture</a:t>
            </a:r>
            <a:endParaRPr lang="en-US" dirty="0"/>
          </a:p>
        </p:txBody>
      </p:sp>
      <p:sp>
        <p:nvSpPr>
          <p:cNvPr id="14" name="Triangle 13">
            <a:extLst>
              <a:ext uri="{FF2B5EF4-FFF2-40B4-BE49-F238E27FC236}">
                <a16:creationId xmlns:a16="http://schemas.microsoft.com/office/drawing/2014/main" id="{8795BE2D-99B1-FE49-84B1-C41E44A8AC0B}"/>
              </a:ext>
            </a:extLst>
          </p:cNvPr>
          <p:cNvSpPr/>
          <p:nvPr userDrawn="1"/>
        </p:nvSpPr>
        <p:spPr>
          <a:xfrm rot="5400000">
            <a:off x="-48606" y="252453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p:txBody>
      </p:sp>
    </p:spTree>
    <p:extLst>
      <p:ext uri="{BB962C8B-B14F-4D97-AF65-F5344CB8AC3E}">
        <p14:creationId xmlns:p14="http://schemas.microsoft.com/office/powerpoint/2010/main" val="34031557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Quote with Image and Author Nam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34F14FD9-9995-BE48-8C0E-B1454B9F231E}"/>
              </a:ext>
            </a:extLst>
          </p:cNvPr>
          <p:cNvSpPr>
            <a:spLocks noGrp="1"/>
          </p:cNvSpPr>
          <p:nvPr>
            <p:ph type="pic" sz="quarter" idx="13"/>
          </p:nvPr>
        </p:nvSpPr>
        <p:spPr>
          <a:xfrm>
            <a:off x="4576012" y="0"/>
            <a:ext cx="7598735" cy="6858000"/>
          </a:xfrm>
          <a:custGeom>
            <a:avLst/>
            <a:gdLst>
              <a:gd name="connsiteX0" fmla="*/ 0 w 7598735"/>
              <a:gd name="connsiteY0" fmla="*/ 0 h 6858000"/>
              <a:gd name="connsiteX1" fmla="*/ 7598735 w 7598735"/>
              <a:gd name="connsiteY1" fmla="*/ 0 h 6858000"/>
              <a:gd name="connsiteX2" fmla="*/ 7598735 w 7598735"/>
              <a:gd name="connsiteY2" fmla="*/ 6858000 h 6858000"/>
              <a:gd name="connsiteX3" fmla="*/ 0 w 7598735"/>
              <a:gd name="connsiteY3" fmla="*/ 6858000 h 6858000"/>
              <a:gd name="connsiteX4" fmla="*/ 0 w 7598735"/>
              <a:gd name="connsiteY4" fmla="*/ 6378840 h 6858000"/>
              <a:gd name="connsiteX5" fmla="*/ 140333 w 7598735"/>
              <a:gd name="connsiteY5" fmla="*/ 6379536 h 6858000"/>
              <a:gd name="connsiteX6" fmla="*/ 3074919 w 7598735"/>
              <a:gd name="connsiteY6" fmla="*/ 489098 h 6858000"/>
              <a:gd name="connsiteX7" fmla="*/ 0 w 7598735"/>
              <a:gd name="connsiteY7" fmla="*/ 4800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8735" h="6858000">
                <a:moveTo>
                  <a:pt x="0" y="0"/>
                </a:moveTo>
                <a:lnTo>
                  <a:pt x="7598735" y="0"/>
                </a:lnTo>
                <a:lnTo>
                  <a:pt x="7598735" y="6858000"/>
                </a:lnTo>
                <a:lnTo>
                  <a:pt x="0" y="6858000"/>
                </a:lnTo>
                <a:lnTo>
                  <a:pt x="0" y="6378840"/>
                </a:lnTo>
                <a:lnTo>
                  <a:pt x="140333" y="6379536"/>
                </a:lnTo>
                <a:lnTo>
                  <a:pt x="3074919" y="489098"/>
                </a:lnTo>
                <a:lnTo>
                  <a:pt x="0" y="480044"/>
                </a:lnTo>
                <a:close/>
              </a:path>
            </a:pathLst>
          </a:custGeom>
          <a:solidFill>
            <a:schemeClr val="accent1"/>
          </a:solidFill>
        </p:spPr>
        <p:txBody>
          <a:bodyPr wrap="square">
            <a:noAutofit/>
          </a:bodyPr>
          <a:lstStyle/>
          <a:p>
            <a:r>
              <a:rPr lang="en-US"/>
              <a:t>Click icon to add picture</a:t>
            </a:r>
            <a:endParaRPr lang="en-US" dirty="0"/>
          </a:p>
        </p:txBody>
      </p:sp>
      <p:sp>
        <p:nvSpPr>
          <p:cNvPr id="15" name="Freeform 14">
            <a:extLst>
              <a:ext uri="{FF2B5EF4-FFF2-40B4-BE49-F238E27FC236}">
                <a16:creationId xmlns:a16="http://schemas.microsoft.com/office/drawing/2014/main" id="{BFAE6FFB-F37C-7040-87B6-654B2F44CE7A}"/>
              </a:ext>
            </a:extLst>
          </p:cNvPr>
          <p:cNvSpPr/>
          <p:nvPr userDrawn="1"/>
        </p:nvSpPr>
        <p:spPr>
          <a:xfrm>
            <a:off x="413825" y="463261"/>
            <a:ext cx="7347125" cy="5911703"/>
          </a:xfrm>
          <a:custGeom>
            <a:avLst/>
            <a:gdLst>
              <a:gd name="connsiteX0" fmla="*/ 125507 w 7347125"/>
              <a:gd name="connsiteY0" fmla="*/ 0 h 5911703"/>
              <a:gd name="connsiteX1" fmla="*/ 7347125 w 7347125"/>
              <a:gd name="connsiteY1" fmla="*/ 21265 h 5911703"/>
              <a:gd name="connsiteX2" fmla="*/ 4412539 w 7347125"/>
              <a:gd name="connsiteY2" fmla="*/ 5911703 h 5911703"/>
              <a:gd name="connsiteX3" fmla="*/ 1007798 w 7347125"/>
              <a:gd name="connsiteY3" fmla="*/ 5894815 h 5911703"/>
              <a:gd name="connsiteX4" fmla="*/ 1007798 w 7347125"/>
              <a:gd name="connsiteY4" fmla="*/ 5901070 h 5911703"/>
              <a:gd name="connsiteX5" fmla="*/ 0 w 7347125"/>
              <a:gd name="connsiteY5" fmla="*/ 5901070 h 5911703"/>
              <a:gd name="connsiteX6" fmla="*/ 0 w 7347125"/>
              <a:gd name="connsiteY6" fmla="*/ 10632 h 5911703"/>
              <a:gd name="connsiteX7" fmla="*/ 125507 w 7347125"/>
              <a:gd name="connsiteY7" fmla="*/ 10632 h 591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47125" h="5911703">
                <a:moveTo>
                  <a:pt x="125507" y="0"/>
                </a:moveTo>
                <a:lnTo>
                  <a:pt x="7347125" y="21265"/>
                </a:lnTo>
                <a:lnTo>
                  <a:pt x="4412539" y="5911703"/>
                </a:lnTo>
                <a:lnTo>
                  <a:pt x="1007798" y="5894815"/>
                </a:lnTo>
                <a:lnTo>
                  <a:pt x="1007798" y="5901070"/>
                </a:lnTo>
                <a:lnTo>
                  <a:pt x="0" y="5901070"/>
                </a:lnTo>
                <a:lnTo>
                  <a:pt x="0" y="10632"/>
                </a:lnTo>
                <a:lnTo>
                  <a:pt x="125507" y="1063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2/28/23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itle 1">
            <a:extLst>
              <a:ext uri="{FF2B5EF4-FFF2-40B4-BE49-F238E27FC236}">
                <a16:creationId xmlns:a16="http://schemas.microsoft.com/office/drawing/2014/main" id="{48AB73D1-1AA1-4E44-A7DA-8C00D8E109E3}"/>
              </a:ext>
            </a:extLst>
          </p:cNvPr>
          <p:cNvSpPr>
            <a:spLocks noGrp="1"/>
          </p:cNvSpPr>
          <p:nvPr>
            <p:ph type="title" hasCustomPrompt="1"/>
          </p:nvPr>
        </p:nvSpPr>
        <p:spPr>
          <a:xfrm>
            <a:off x="941501" y="1609159"/>
            <a:ext cx="4253334" cy="3639682"/>
          </a:xfrm>
        </p:spPr>
        <p:txBody>
          <a:bodyPr anchor="t">
            <a:normAutofit/>
          </a:bodyPr>
          <a:lstStyle>
            <a:lvl1pPr algn="l">
              <a:defRPr sz="3800">
                <a:solidFill>
                  <a:schemeClr val="bg1"/>
                </a:solidFill>
              </a:defRPr>
            </a:lvl1pPr>
          </a:lstStyle>
          <a:p>
            <a:r>
              <a:rPr lang="en-US" dirty="0"/>
              <a:t>Quote Goes Here</a:t>
            </a:r>
          </a:p>
        </p:txBody>
      </p:sp>
      <p:sp>
        <p:nvSpPr>
          <p:cNvPr id="13" name="Triangle 12">
            <a:extLst>
              <a:ext uri="{FF2B5EF4-FFF2-40B4-BE49-F238E27FC236}">
                <a16:creationId xmlns:a16="http://schemas.microsoft.com/office/drawing/2014/main" id="{611FC0D0-E6E4-7645-B0C7-97FB2012039D}"/>
              </a:ext>
            </a:extLst>
          </p:cNvPr>
          <p:cNvSpPr/>
          <p:nvPr userDrawn="1"/>
        </p:nvSpPr>
        <p:spPr>
          <a:xfrm rot="5400000">
            <a:off x="-48606" y="1669422"/>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11924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Only Lef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3" name="Group 12">
            <a:extLst>
              <a:ext uri="{FF2B5EF4-FFF2-40B4-BE49-F238E27FC236}">
                <a16:creationId xmlns:a16="http://schemas.microsoft.com/office/drawing/2014/main" id="{C3F11B56-403C-AA43-BA54-5CD9A60BDDC5}"/>
              </a:ext>
            </a:extLst>
          </p:cNvPr>
          <p:cNvGrpSpPr/>
          <p:nvPr userDrawn="1"/>
        </p:nvGrpSpPr>
        <p:grpSpPr>
          <a:xfrm>
            <a:off x="0" y="-4353"/>
            <a:ext cx="6884691" cy="6862353"/>
            <a:chOff x="0" y="-4353"/>
            <a:chExt cx="6884691" cy="6862353"/>
          </a:xfrm>
        </p:grpSpPr>
        <p:sp>
          <p:nvSpPr>
            <p:cNvPr id="5" name="Freeform 4">
              <a:extLst>
                <a:ext uri="{FF2B5EF4-FFF2-40B4-BE49-F238E27FC236}">
                  <a16:creationId xmlns:a16="http://schemas.microsoft.com/office/drawing/2014/main" id="{D8BAD61D-F455-9240-A0C6-DE4F40E47C29}"/>
                </a:ext>
              </a:extLst>
            </p:cNvPr>
            <p:cNvSpPr/>
            <p:nvPr userDrawn="1"/>
          </p:nvSpPr>
          <p:spPr>
            <a:xfrm>
              <a:off x="0" y="-4353"/>
              <a:ext cx="6884691" cy="6862353"/>
            </a:xfrm>
            <a:custGeom>
              <a:avLst/>
              <a:gdLst>
                <a:gd name="connsiteX0" fmla="*/ 0 w 6838726"/>
                <a:gd name="connsiteY0" fmla="*/ 0 h 6853468"/>
                <a:gd name="connsiteX1" fmla="*/ 6838726 w 6838726"/>
                <a:gd name="connsiteY1" fmla="*/ 20138 h 6853468"/>
                <a:gd name="connsiteX2" fmla="*/ 3434396 w 6838726"/>
                <a:gd name="connsiteY2" fmla="*/ 6853468 h 6853468"/>
                <a:gd name="connsiteX3" fmla="*/ 0 w 6838726"/>
                <a:gd name="connsiteY3" fmla="*/ 6836433 h 6853468"/>
                <a:gd name="connsiteX4" fmla="*/ 0 w 6838726"/>
                <a:gd name="connsiteY4" fmla="*/ 0 h 6853468"/>
                <a:gd name="connsiteX0" fmla="*/ 15156 w 6853882"/>
                <a:gd name="connsiteY0" fmla="*/ 0 h 6861693"/>
                <a:gd name="connsiteX1" fmla="*/ 6853882 w 6853882"/>
                <a:gd name="connsiteY1" fmla="*/ 20138 h 6861693"/>
                <a:gd name="connsiteX2" fmla="*/ 3449552 w 6853882"/>
                <a:gd name="connsiteY2" fmla="*/ 6853468 h 6861693"/>
                <a:gd name="connsiteX3" fmla="*/ 0 w 6853882"/>
                <a:gd name="connsiteY3" fmla="*/ 6861693 h 6861693"/>
                <a:gd name="connsiteX4" fmla="*/ 15156 w 6853882"/>
                <a:gd name="connsiteY4" fmla="*/ 0 h 6861693"/>
                <a:gd name="connsiteX0" fmla="*/ 15156 w 6853882"/>
                <a:gd name="connsiteY0" fmla="*/ 0 h 6863572"/>
                <a:gd name="connsiteX1" fmla="*/ 6853882 w 6853882"/>
                <a:gd name="connsiteY1" fmla="*/ 20138 h 6863572"/>
                <a:gd name="connsiteX2" fmla="*/ 3444500 w 6853882"/>
                <a:gd name="connsiteY2" fmla="*/ 6863572 h 6863572"/>
                <a:gd name="connsiteX3" fmla="*/ 0 w 6853882"/>
                <a:gd name="connsiteY3" fmla="*/ 6861693 h 6863572"/>
                <a:gd name="connsiteX4" fmla="*/ 15156 w 6853882"/>
                <a:gd name="connsiteY4" fmla="*/ 0 h 6863572"/>
                <a:gd name="connsiteX0" fmla="*/ 0 w 6866861"/>
                <a:gd name="connsiteY0" fmla="*/ 0 h 6856528"/>
                <a:gd name="connsiteX1" fmla="*/ 6866861 w 6866861"/>
                <a:gd name="connsiteY1" fmla="*/ 13094 h 6856528"/>
                <a:gd name="connsiteX2" fmla="*/ 3457479 w 6866861"/>
                <a:gd name="connsiteY2" fmla="*/ 6856528 h 6856528"/>
                <a:gd name="connsiteX3" fmla="*/ 12979 w 6866861"/>
                <a:gd name="connsiteY3" fmla="*/ 6854649 h 6856528"/>
                <a:gd name="connsiteX4" fmla="*/ 0 w 6866861"/>
                <a:gd name="connsiteY4" fmla="*/ 0 h 6856528"/>
                <a:gd name="connsiteX0" fmla="*/ 0 w 6893137"/>
                <a:gd name="connsiteY0" fmla="*/ 7922 h 6864450"/>
                <a:gd name="connsiteX1" fmla="*/ 6893137 w 6893137"/>
                <a:gd name="connsiteY1" fmla="*/ 0 h 6864450"/>
                <a:gd name="connsiteX2" fmla="*/ 3457479 w 6893137"/>
                <a:gd name="connsiteY2" fmla="*/ 6864450 h 6864450"/>
                <a:gd name="connsiteX3" fmla="*/ 12979 w 6893137"/>
                <a:gd name="connsiteY3" fmla="*/ 6862571 h 6864450"/>
                <a:gd name="connsiteX4" fmla="*/ 0 w 6893137"/>
                <a:gd name="connsiteY4" fmla="*/ 7922 h 6864450"/>
                <a:gd name="connsiteX0" fmla="*/ 0 w 6897755"/>
                <a:gd name="connsiteY0" fmla="*/ 0 h 6870380"/>
                <a:gd name="connsiteX1" fmla="*/ 6897755 w 6897755"/>
                <a:gd name="connsiteY1" fmla="*/ 5930 h 6870380"/>
                <a:gd name="connsiteX2" fmla="*/ 3462097 w 6897755"/>
                <a:gd name="connsiteY2" fmla="*/ 6870380 h 6870380"/>
                <a:gd name="connsiteX3" fmla="*/ 17597 w 6897755"/>
                <a:gd name="connsiteY3" fmla="*/ 6868501 h 6870380"/>
                <a:gd name="connsiteX4" fmla="*/ 0 w 6897755"/>
                <a:gd name="connsiteY4" fmla="*/ 0 h 6870380"/>
                <a:gd name="connsiteX0" fmla="*/ 9234 w 6880863"/>
                <a:gd name="connsiteY0" fmla="*/ 0 h 6866017"/>
                <a:gd name="connsiteX1" fmla="*/ 6880863 w 6880863"/>
                <a:gd name="connsiteY1" fmla="*/ 1567 h 6866017"/>
                <a:gd name="connsiteX2" fmla="*/ 3445205 w 6880863"/>
                <a:gd name="connsiteY2" fmla="*/ 6866017 h 6866017"/>
                <a:gd name="connsiteX3" fmla="*/ 705 w 6880863"/>
                <a:gd name="connsiteY3" fmla="*/ 6864138 h 6866017"/>
                <a:gd name="connsiteX4" fmla="*/ 9234 w 6880863"/>
                <a:gd name="connsiteY4" fmla="*/ 0 h 6866017"/>
                <a:gd name="connsiteX0" fmla="*/ 0 w 6884692"/>
                <a:gd name="connsiteY0" fmla="*/ 0 h 6883465"/>
                <a:gd name="connsiteX1" fmla="*/ 6884692 w 6884692"/>
                <a:gd name="connsiteY1" fmla="*/ 19015 h 6883465"/>
                <a:gd name="connsiteX2" fmla="*/ 3449034 w 6884692"/>
                <a:gd name="connsiteY2" fmla="*/ 6883465 h 6883465"/>
                <a:gd name="connsiteX3" fmla="*/ 4534 w 6884692"/>
                <a:gd name="connsiteY3" fmla="*/ 6881586 h 6883465"/>
                <a:gd name="connsiteX4" fmla="*/ 0 w 6884692"/>
                <a:gd name="connsiteY4" fmla="*/ 0 h 6883465"/>
                <a:gd name="connsiteX0" fmla="*/ 9234 w 6880863"/>
                <a:gd name="connsiteY0" fmla="*/ 0 h 6879102"/>
                <a:gd name="connsiteX1" fmla="*/ 6880863 w 6880863"/>
                <a:gd name="connsiteY1" fmla="*/ 14652 h 6879102"/>
                <a:gd name="connsiteX2" fmla="*/ 3445205 w 6880863"/>
                <a:gd name="connsiteY2" fmla="*/ 6879102 h 6879102"/>
                <a:gd name="connsiteX3" fmla="*/ 705 w 6880863"/>
                <a:gd name="connsiteY3" fmla="*/ 6877223 h 6879102"/>
                <a:gd name="connsiteX4" fmla="*/ 9234 w 6880863"/>
                <a:gd name="connsiteY4" fmla="*/ 0 h 6879102"/>
                <a:gd name="connsiteX0" fmla="*/ 0 w 6884691"/>
                <a:gd name="connsiteY0" fmla="*/ 0 h 6874740"/>
                <a:gd name="connsiteX1" fmla="*/ 6884691 w 6884691"/>
                <a:gd name="connsiteY1" fmla="*/ 10290 h 6874740"/>
                <a:gd name="connsiteX2" fmla="*/ 3449033 w 6884691"/>
                <a:gd name="connsiteY2" fmla="*/ 6874740 h 6874740"/>
                <a:gd name="connsiteX3" fmla="*/ 4533 w 6884691"/>
                <a:gd name="connsiteY3" fmla="*/ 6872861 h 6874740"/>
                <a:gd name="connsiteX4" fmla="*/ 0 w 6884691"/>
                <a:gd name="connsiteY4" fmla="*/ 0 h 6874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691" h="6874740">
                  <a:moveTo>
                    <a:pt x="0" y="0"/>
                  </a:moveTo>
                  <a:lnTo>
                    <a:pt x="6884691" y="10290"/>
                  </a:lnTo>
                  <a:lnTo>
                    <a:pt x="3449033" y="6874740"/>
                  </a:lnTo>
                  <a:lnTo>
                    <a:pt x="4533" y="6872861"/>
                  </a:lnTo>
                  <a:cubicBezTo>
                    <a:pt x="207" y="4587978"/>
                    <a:pt x="4326" y="2284883"/>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75004ACB-4E38-6449-B733-0C6A6BC40ADD}"/>
                </a:ext>
              </a:extLst>
            </p:cNvPr>
            <p:cNvSpPr/>
            <p:nvPr userDrawn="1"/>
          </p:nvSpPr>
          <p:spPr>
            <a:xfrm>
              <a:off x="3641197" y="5941716"/>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6A52034F-1EDC-3040-A1B3-B572FC286C20}"/>
                </a:ext>
              </a:extLst>
            </p:cNvPr>
            <p:cNvSpPr/>
            <p:nvPr userDrawn="1"/>
          </p:nvSpPr>
          <p:spPr>
            <a:xfrm rot="10800000">
              <a:off x="4944403" y="174432"/>
              <a:ext cx="1590022" cy="1590022"/>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tle 1">
            <a:extLst>
              <a:ext uri="{FF2B5EF4-FFF2-40B4-BE49-F238E27FC236}">
                <a16:creationId xmlns:a16="http://schemas.microsoft.com/office/drawing/2014/main" id="{1877EC85-9CA1-EB4F-A9AC-2C02CB520866}"/>
              </a:ext>
            </a:extLst>
          </p:cNvPr>
          <p:cNvSpPr>
            <a:spLocks noGrp="1"/>
          </p:cNvSpPr>
          <p:nvPr>
            <p:ph type="title" hasCustomPrompt="1"/>
          </p:nvPr>
        </p:nvSpPr>
        <p:spPr>
          <a:xfrm>
            <a:off x="550988" y="1954400"/>
            <a:ext cx="4393415" cy="3002359"/>
          </a:xfrm>
        </p:spPr>
        <p:txBody>
          <a:bodyPr anchor="ctr"/>
          <a:lstStyle>
            <a:lvl1pPr algn="ctr">
              <a:defRPr>
                <a:solidFill>
                  <a:schemeClr val="bg1"/>
                </a:solidFill>
              </a:defRPr>
            </a:lvl1pPr>
          </a:lstStyle>
          <a:p>
            <a:r>
              <a:rPr lang="en-US" dirty="0"/>
              <a:t>Title Goes Here</a:t>
            </a:r>
          </a:p>
        </p:txBody>
      </p:sp>
      <p:sp>
        <p:nvSpPr>
          <p:cNvPr id="12" name="Triangle 11">
            <a:extLst>
              <a:ext uri="{FF2B5EF4-FFF2-40B4-BE49-F238E27FC236}">
                <a16:creationId xmlns:a16="http://schemas.microsoft.com/office/drawing/2014/main" id="{FD910B80-BD19-CF49-AB0B-1C5DEECEDED5}"/>
              </a:ext>
            </a:extLst>
          </p:cNvPr>
          <p:cNvSpPr/>
          <p:nvPr userDrawn="1"/>
        </p:nvSpPr>
        <p:spPr>
          <a:xfrm rot="5400000">
            <a:off x="-48606" y="316516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750328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Only Right">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15DFD37-81D5-5742-B09A-5D4CBF48B7EA}"/>
              </a:ext>
            </a:extLst>
          </p:cNvPr>
          <p:cNvGrpSpPr/>
          <p:nvPr userDrawn="1"/>
        </p:nvGrpSpPr>
        <p:grpSpPr>
          <a:xfrm rot="10800000">
            <a:off x="5294245" y="0"/>
            <a:ext cx="6897755" cy="6858000"/>
            <a:chOff x="-17598" y="0"/>
            <a:chExt cx="6897755" cy="6858000"/>
          </a:xfrm>
        </p:grpSpPr>
        <p:sp>
          <p:nvSpPr>
            <p:cNvPr id="12" name="Freeform 11">
              <a:extLst>
                <a:ext uri="{FF2B5EF4-FFF2-40B4-BE49-F238E27FC236}">
                  <a16:creationId xmlns:a16="http://schemas.microsoft.com/office/drawing/2014/main" id="{00CF4E43-4A68-664C-B973-2FE49DC7733D}"/>
                </a:ext>
              </a:extLst>
            </p:cNvPr>
            <p:cNvSpPr/>
            <p:nvPr userDrawn="1"/>
          </p:nvSpPr>
          <p:spPr>
            <a:xfrm>
              <a:off x="-17598" y="0"/>
              <a:ext cx="6897755" cy="6858000"/>
            </a:xfrm>
            <a:custGeom>
              <a:avLst/>
              <a:gdLst>
                <a:gd name="connsiteX0" fmla="*/ 0 w 6838726"/>
                <a:gd name="connsiteY0" fmla="*/ 0 h 6853468"/>
                <a:gd name="connsiteX1" fmla="*/ 6838726 w 6838726"/>
                <a:gd name="connsiteY1" fmla="*/ 20138 h 6853468"/>
                <a:gd name="connsiteX2" fmla="*/ 3434396 w 6838726"/>
                <a:gd name="connsiteY2" fmla="*/ 6853468 h 6853468"/>
                <a:gd name="connsiteX3" fmla="*/ 0 w 6838726"/>
                <a:gd name="connsiteY3" fmla="*/ 6836433 h 6853468"/>
                <a:gd name="connsiteX4" fmla="*/ 0 w 6838726"/>
                <a:gd name="connsiteY4" fmla="*/ 0 h 6853468"/>
                <a:gd name="connsiteX0" fmla="*/ 15156 w 6853882"/>
                <a:gd name="connsiteY0" fmla="*/ 0 h 6861693"/>
                <a:gd name="connsiteX1" fmla="*/ 6853882 w 6853882"/>
                <a:gd name="connsiteY1" fmla="*/ 20138 h 6861693"/>
                <a:gd name="connsiteX2" fmla="*/ 3449552 w 6853882"/>
                <a:gd name="connsiteY2" fmla="*/ 6853468 h 6861693"/>
                <a:gd name="connsiteX3" fmla="*/ 0 w 6853882"/>
                <a:gd name="connsiteY3" fmla="*/ 6861693 h 6861693"/>
                <a:gd name="connsiteX4" fmla="*/ 15156 w 6853882"/>
                <a:gd name="connsiteY4" fmla="*/ 0 h 6861693"/>
                <a:gd name="connsiteX0" fmla="*/ 15156 w 6853882"/>
                <a:gd name="connsiteY0" fmla="*/ 0 h 6863572"/>
                <a:gd name="connsiteX1" fmla="*/ 6853882 w 6853882"/>
                <a:gd name="connsiteY1" fmla="*/ 20138 h 6863572"/>
                <a:gd name="connsiteX2" fmla="*/ 3444500 w 6853882"/>
                <a:gd name="connsiteY2" fmla="*/ 6863572 h 6863572"/>
                <a:gd name="connsiteX3" fmla="*/ 0 w 6853882"/>
                <a:gd name="connsiteY3" fmla="*/ 6861693 h 6863572"/>
                <a:gd name="connsiteX4" fmla="*/ 15156 w 6853882"/>
                <a:gd name="connsiteY4" fmla="*/ 0 h 6863572"/>
                <a:gd name="connsiteX0" fmla="*/ 0 w 6866861"/>
                <a:gd name="connsiteY0" fmla="*/ 0 h 6856528"/>
                <a:gd name="connsiteX1" fmla="*/ 6866861 w 6866861"/>
                <a:gd name="connsiteY1" fmla="*/ 13094 h 6856528"/>
                <a:gd name="connsiteX2" fmla="*/ 3457479 w 6866861"/>
                <a:gd name="connsiteY2" fmla="*/ 6856528 h 6856528"/>
                <a:gd name="connsiteX3" fmla="*/ 12979 w 6866861"/>
                <a:gd name="connsiteY3" fmla="*/ 6854649 h 6856528"/>
                <a:gd name="connsiteX4" fmla="*/ 0 w 6866861"/>
                <a:gd name="connsiteY4" fmla="*/ 0 h 6856528"/>
                <a:gd name="connsiteX0" fmla="*/ 0 w 6893137"/>
                <a:gd name="connsiteY0" fmla="*/ 7922 h 6864450"/>
                <a:gd name="connsiteX1" fmla="*/ 6893137 w 6893137"/>
                <a:gd name="connsiteY1" fmla="*/ 0 h 6864450"/>
                <a:gd name="connsiteX2" fmla="*/ 3457479 w 6893137"/>
                <a:gd name="connsiteY2" fmla="*/ 6864450 h 6864450"/>
                <a:gd name="connsiteX3" fmla="*/ 12979 w 6893137"/>
                <a:gd name="connsiteY3" fmla="*/ 6862571 h 6864450"/>
                <a:gd name="connsiteX4" fmla="*/ 0 w 6893137"/>
                <a:gd name="connsiteY4" fmla="*/ 7922 h 6864450"/>
                <a:gd name="connsiteX0" fmla="*/ 0 w 6897755"/>
                <a:gd name="connsiteY0" fmla="*/ 0 h 6870380"/>
                <a:gd name="connsiteX1" fmla="*/ 6897755 w 6897755"/>
                <a:gd name="connsiteY1" fmla="*/ 5930 h 6870380"/>
                <a:gd name="connsiteX2" fmla="*/ 3462097 w 6897755"/>
                <a:gd name="connsiteY2" fmla="*/ 6870380 h 6870380"/>
                <a:gd name="connsiteX3" fmla="*/ 17597 w 6897755"/>
                <a:gd name="connsiteY3" fmla="*/ 6868501 h 6870380"/>
                <a:gd name="connsiteX4" fmla="*/ 0 w 6897755"/>
                <a:gd name="connsiteY4" fmla="*/ 0 h 6870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7755" h="6870380">
                  <a:moveTo>
                    <a:pt x="0" y="0"/>
                  </a:moveTo>
                  <a:lnTo>
                    <a:pt x="6897755" y="5930"/>
                  </a:lnTo>
                  <a:lnTo>
                    <a:pt x="3462097" y="6870380"/>
                  </a:lnTo>
                  <a:lnTo>
                    <a:pt x="17597" y="6868501"/>
                  </a:lnTo>
                  <a:cubicBezTo>
                    <a:pt x="13271" y="4583618"/>
                    <a:pt x="4326" y="2284883"/>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riangle 12">
              <a:extLst>
                <a:ext uri="{FF2B5EF4-FFF2-40B4-BE49-F238E27FC236}">
                  <a16:creationId xmlns:a16="http://schemas.microsoft.com/office/drawing/2014/main" id="{AFAD3D76-9126-CC42-90B0-5BF85DC91E3E}"/>
                </a:ext>
              </a:extLst>
            </p:cNvPr>
            <p:cNvSpPr/>
            <p:nvPr userDrawn="1"/>
          </p:nvSpPr>
          <p:spPr>
            <a:xfrm>
              <a:off x="3641197" y="5941716"/>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riangle 13">
              <a:extLst>
                <a:ext uri="{FF2B5EF4-FFF2-40B4-BE49-F238E27FC236}">
                  <a16:creationId xmlns:a16="http://schemas.microsoft.com/office/drawing/2014/main" id="{9D011AB3-8218-AE4F-9DF7-810A1B45C453}"/>
                </a:ext>
              </a:extLst>
            </p:cNvPr>
            <p:cNvSpPr/>
            <p:nvPr userDrawn="1"/>
          </p:nvSpPr>
          <p:spPr>
            <a:xfrm rot="10800000">
              <a:off x="4944403" y="174432"/>
              <a:ext cx="1590022" cy="1590022"/>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t>‹#›</a:t>
            </a:fld>
            <a:endParaRPr lang="en-US" dirty="0"/>
          </a:p>
        </p:txBody>
      </p:sp>
      <p:sp>
        <p:nvSpPr>
          <p:cNvPr id="10" name="Title 1">
            <a:extLst>
              <a:ext uri="{FF2B5EF4-FFF2-40B4-BE49-F238E27FC236}">
                <a16:creationId xmlns:a16="http://schemas.microsoft.com/office/drawing/2014/main" id="{1877EC85-9CA1-EB4F-A9AC-2C02CB520866}"/>
              </a:ext>
            </a:extLst>
          </p:cNvPr>
          <p:cNvSpPr>
            <a:spLocks noGrp="1"/>
          </p:cNvSpPr>
          <p:nvPr>
            <p:ph type="title" hasCustomPrompt="1"/>
          </p:nvPr>
        </p:nvSpPr>
        <p:spPr>
          <a:xfrm>
            <a:off x="7775272" y="1954400"/>
            <a:ext cx="3889053" cy="3002359"/>
          </a:xfrm>
        </p:spPr>
        <p:txBody>
          <a:bodyPr anchor="ctr"/>
          <a:lstStyle>
            <a:lvl1pPr algn="ctr">
              <a:defRPr>
                <a:solidFill>
                  <a:schemeClr val="bg1"/>
                </a:solidFill>
              </a:defRPr>
            </a:lvl1pPr>
          </a:lstStyle>
          <a:p>
            <a:r>
              <a:rPr lang="en-US" dirty="0"/>
              <a:t>Title Goes Here</a:t>
            </a:r>
          </a:p>
        </p:txBody>
      </p:sp>
      <p:sp>
        <p:nvSpPr>
          <p:cNvPr id="9" name="Triangle 8">
            <a:extLst>
              <a:ext uri="{FF2B5EF4-FFF2-40B4-BE49-F238E27FC236}">
                <a16:creationId xmlns:a16="http://schemas.microsoft.com/office/drawing/2014/main" id="{D84320FE-42A3-294B-AAE0-3D16A63E3599}"/>
              </a:ext>
            </a:extLst>
          </p:cNvPr>
          <p:cNvSpPr/>
          <p:nvPr userDrawn="1"/>
        </p:nvSpPr>
        <p:spPr>
          <a:xfrm rot="16200000">
            <a:off x="11604063" y="316289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17437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Horizontal ">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FFCAC17-2511-3D4F-A318-B241447A2C02}"/>
              </a:ext>
            </a:extLst>
          </p:cNvPr>
          <p:cNvSpPr/>
          <p:nvPr userDrawn="1"/>
        </p:nvSpPr>
        <p:spPr>
          <a:xfrm>
            <a:off x="413825" y="2941613"/>
            <a:ext cx="11364350" cy="34326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tent Placeholder 2">
            <a:extLst>
              <a:ext uri="{FF2B5EF4-FFF2-40B4-BE49-F238E27FC236}">
                <a16:creationId xmlns:a16="http://schemas.microsoft.com/office/drawing/2014/main" id="{C13F5538-7999-A74B-BCB7-A96C8DBCCD06}"/>
              </a:ext>
            </a:extLst>
          </p:cNvPr>
          <p:cNvSpPr>
            <a:spLocks noGrp="1"/>
          </p:cNvSpPr>
          <p:nvPr>
            <p:ph idx="1"/>
          </p:nvPr>
        </p:nvSpPr>
        <p:spPr>
          <a:xfrm>
            <a:off x="932329" y="4280546"/>
            <a:ext cx="10452848" cy="1791071"/>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Date Placeholder 6">
            <a:extLst>
              <a:ext uri="{FF2B5EF4-FFF2-40B4-BE49-F238E27FC236}">
                <a16:creationId xmlns:a16="http://schemas.microsoft.com/office/drawing/2014/main" id="{DE5056B4-56A3-6E40-92E1-FA33B5C8F807}"/>
              </a:ext>
            </a:extLst>
          </p:cNvPr>
          <p:cNvSpPr>
            <a:spLocks noGrp="1"/>
          </p:cNvSpPr>
          <p:nvPr>
            <p:ph type="dt" sz="half" idx="10"/>
          </p:nvPr>
        </p:nvSpPr>
        <p:spPr>
          <a:xfrm>
            <a:off x="8218426" y="6446838"/>
            <a:ext cx="2584850" cy="365125"/>
          </a:xfrm>
        </p:spPr>
        <p:txBody>
          <a:bodyPr/>
          <a:lstStyle/>
          <a:p>
            <a:fld id="{4BE1D723-8F53-4F53-90B0-1982A396982E}" type="datetime1">
              <a:rPr lang="en-US" smtClean="0"/>
              <a:t>2/28/23</a:t>
            </a:fld>
            <a:endParaRPr lang="en-US" dirty="0"/>
          </a:p>
        </p:txBody>
      </p:sp>
      <p:sp>
        <p:nvSpPr>
          <p:cNvPr id="17" name="Footer Placeholder 7">
            <a:extLst>
              <a:ext uri="{FF2B5EF4-FFF2-40B4-BE49-F238E27FC236}">
                <a16:creationId xmlns:a16="http://schemas.microsoft.com/office/drawing/2014/main" id="{A47DE6D7-793F-C846-8A00-3061847B66B0}"/>
              </a:ext>
            </a:extLst>
          </p:cNvPr>
          <p:cNvSpPr>
            <a:spLocks noGrp="1"/>
          </p:cNvSpPr>
          <p:nvPr>
            <p:ph type="ftr" sz="quarter" idx="11"/>
          </p:nvPr>
        </p:nvSpPr>
        <p:spPr>
          <a:xfrm>
            <a:off x="1097279" y="6446838"/>
            <a:ext cx="6818262" cy="365125"/>
          </a:xfrm>
        </p:spPr>
        <p:txBody>
          <a:bodyPr/>
          <a:lstStyle/>
          <a:p>
            <a:endParaRPr lang="en-US" dirty="0"/>
          </a:p>
        </p:txBody>
      </p:sp>
      <p:sp>
        <p:nvSpPr>
          <p:cNvPr id="18" name="Slide Number Placeholder 8">
            <a:extLst>
              <a:ext uri="{FF2B5EF4-FFF2-40B4-BE49-F238E27FC236}">
                <a16:creationId xmlns:a16="http://schemas.microsoft.com/office/drawing/2014/main" id="{B4C61174-2D39-E640-8A16-DCE655544212}"/>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t>‹#›</a:t>
            </a:fld>
            <a:endParaRPr lang="en-US" dirty="0"/>
          </a:p>
        </p:txBody>
      </p:sp>
      <p:sp>
        <p:nvSpPr>
          <p:cNvPr id="19" name="Title 9">
            <a:extLst>
              <a:ext uri="{FF2B5EF4-FFF2-40B4-BE49-F238E27FC236}">
                <a16:creationId xmlns:a16="http://schemas.microsoft.com/office/drawing/2014/main" id="{13596EE0-A679-3B49-BA9A-D5C79B0C8381}"/>
              </a:ext>
            </a:extLst>
          </p:cNvPr>
          <p:cNvSpPr>
            <a:spLocks noGrp="1"/>
          </p:cNvSpPr>
          <p:nvPr>
            <p:ph type="title"/>
          </p:nvPr>
        </p:nvSpPr>
        <p:spPr>
          <a:xfrm>
            <a:off x="932329" y="3143154"/>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20" name="Triangle 19">
            <a:extLst>
              <a:ext uri="{FF2B5EF4-FFF2-40B4-BE49-F238E27FC236}">
                <a16:creationId xmlns:a16="http://schemas.microsoft.com/office/drawing/2014/main" id="{3E931B03-E301-6D48-8377-B08DA6C95F0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riangle 20">
            <a:extLst>
              <a:ext uri="{FF2B5EF4-FFF2-40B4-BE49-F238E27FC236}">
                <a16:creationId xmlns:a16="http://schemas.microsoft.com/office/drawing/2014/main" id="{249401AC-F116-8B4C-A1A0-CF88B63E549B}"/>
              </a:ext>
            </a:extLst>
          </p:cNvPr>
          <p:cNvSpPr/>
          <p:nvPr userDrawn="1"/>
        </p:nvSpPr>
        <p:spPr>
          <a:xfrm rot="5400000">
            <a:off x="-48606" y="333456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3">
            <a:extLst>
              <a:ext uri="{FF2B5EF4-FFF2-40B4-BE49-F238E27FC236}">
                <a16:creationId xmlns:a16="http://schemas.microsoft.com/office/drawing/2014/main" id="{8A3226FF-244B-B540-ABAC-5C0E3DE3103C}"/>
              </a:ext>
            </a:extLst>
          </p:cNvPr>
          <p:cNvSpPr>
            <a:spLocks noGrp="1"/>
          </p:cNvSpPr>
          <p:nvPr>
            <p:ph type="pic" sz="quarter" idx="13"/>
          </p:nvPr>
        </p:nvSpPr>
        <p:spPr>
          <a:xfrm>
            <a:off x="413824" y="483782"/>
            <a:ext cx="11365992" cy="2457856"/>
          </a:xfrm>
          <a:solidFill>
            <a:schemeClr val="accent1"/>
          </a:solidFill>
        </p:spPr>
        <p:txBody>
          <a:bodyPr/>
          <a:lstStyle/>
          <a:p>
            <a:r>
              <a:rPr lang="en-US"/>
              <a:t>Click icon to add picture</a:t>
            </a:r>
            <a:endParaRPr lang="en-US" dirty="0"/>
          </a:p>
        </p:txBody>
      </p:sp>
    </p:spTree>
    <p:extLst>
      <p:ext uri="{BB962C8B-B14F-4D97-AF65-F5344CB8AC3E}">
        <p14:creationId xmlns:p14="http://schemas.microsoft.com/office/powerpoint/2010/main" val="4276448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932329" y="2031121"/>
            <a:ext cx="4534616" cy="3933150"/>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2/28/23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a:xfrm>
            <a:off x="1097279" y="6446838"/>
            <a:ext cx="6818262" cy="365125"/>
          </a:xfrm>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30" y="893729"/>
            <a:ext cx="4534616"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rgbClr val="C5AE7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Picture Placeholder 16">
            <a:extLst>
              <a:ext uri="{FF2B5EF4-FFF2-40B4-BE49-F238E27FC236}">
                <a16:creationId xmlns:a16="http://schemas.microsoft.com/office/drawing/2014/main" id="{F5D5DA7E-149B-BB4E-918D-C5FF23087FF1}"/>
              </a:ext>
            </a:extLst>
          </p:cNvPr>
          <p:cNvSpPr>
            <a:spLocks noGrp="1"/>
          </p:cNvSpPr>
          <p:nvPr>
            <p:ph type="pic" sz="quarter" idx="13"/>
          </p:nvPr>
        </p:nvSpPr>
        <p:spPr>
          <a:xfrm>
            <a:off x="3727491" y="0"/>
            <a:ext cx="8464509" cy="6858000"/>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4509" h="6858000">
                <a:moveTo>
                  <a:pt x="3426278" y="0"/>
                </a:moveTo>
                <a:lnTo>
                  <a:pt x="3440072" y="37000"/>
                </a:lnTo>
                <a:lnTo>
                  <a:pt x="3440072" y="0"/>
                </a:lnTo>
                <a:lnTo>
                  <a:pt x="8464509" y="0"/>
                </a:lnTo>
                <a:lnTo>
                  <a:pt x="8464509" y="6858000"/>
                </a:lnTo>
                <a:lnTo>
                  <a:pt x="0" y="6858000"/>
                </a:lnTo>
                <a:lnTo>
                  <a:pt x="3426278" y="0"/>
                </a:lnTo>
                <a:close/>
              </a:path>
            </a:pathLst>
          </a:custGeom>
          <a:solidFill>
            <a:schemeClr val="accent4"/>
          </a:solidFill>
        </p:spPr>
        <p:txBody>
          <a:bodyPr wrap="square">
            <a:noAutofit/>
          </a:bodyPr>
          <a:lstStyle/>
          <a:p>
            <a:r>
              <a:rPr lang="en-US"/>
              <a:t>Click icon to add picture</a:t>
            </a:r>
            <a:endParaRPr lang="en-US" dirty="0"/>
          </a:p>
        </p:txBody>
      </p:sp>
      <p:sp>
        <p:nvSpPr>
          <p:cNvPr id="19" name="Triangle 18">
            <a:extLst>
              <a:ext uri="{FF2B5EF4-FFF2-40B4-BE49-F238E27FC236}">
                <a16:creationId xmlns:a16="http://schemas.microsoft.com/office/drawing/2014/main" id="{BEBB0DCE-DD71-FF40-B471-A617514321E6}"/>
              </a:ext>
            </a:extLst>
          </p:cNvPr>
          <p:cNvSpPr/>
          <p:nvPr userDrawn="1"/>
        </p:nvSpPr>
        <p:spPr>
          <a:xfrm rot="10800000">
            <a:off x="5869115" y="4530"/>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6337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_Blac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932329" y="2031121"/>
            <a:ext cx="10452848" cy="3933150"/>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2/28/23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29" y="893729"/>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8"/>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92933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Blac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2/28/23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29" y="893729"/>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8"/>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072367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White">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2/28/23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id="{913F7CD6-7F0D-1C4F-AE97-8E76514EED57}"/>
              </a:ext>
            </a:extLst>
          </p:cNvPr>
          <p:cNvSpPr>
            <a:spLocks noGrp="1"/>
          </p:cNvSpPr>
          <p:nvPr>
            <p:ph idx="1"/>
          </p:nvPr>
        </p:nvSpPr>
        <p:spPr>
          <a:xfrm>
            <a:off x="932329" y="2031121"/>
            <a:ext cx="10452848" cy="3933150"/>
          </a:xfrm>
        </p:spPr>
        <p:txBody>
          <a:bodyPr/>
          <a:lstStyle>
            <a:lvl1pPr marL="342900" indent="-342900">
              <a:buClr>
                <a:schemeClr val="accent1"/>
              </a:buClr>
              <a:buFont typeface="Arial" panose="020B0604020202020204" pitchFamily="34" charset="0"/>
              <a:buChar char="•"/>
              <a:defRPr>
                <a:solidFill>
                  <a:schemeClr val="tx1"/>
                </a:solidFill>
              </a:defRPr>
            </a:lvl1pPr>
            <a:lvl2pPr marL="486918" indent="-285750">
              <a:buClr>
                <a:schemeClr val="accent1"/>
              </a:buClr>
              <a:buFont typeface="Arial" panose="020B0604020202020204" pitchFamily="34" charset="0"/>
              <a:buChar char="•"/>
              <a:defRPr>
                <a:solidFill>
                  <a:schemeClr val="tx1"/>
                </a:solidFill>
              </a:defRPr>
            </a:lvl2pPr>
            <a:lvl3pPr marL="669798" indent="-285750">
              <a:buClr>
                <a:schemeClr val="accent1"/>
              </a:buClr>
              <a:buFont typeface="Arial" panose="020B0604020202020204" pitchFamily="34" charset="0"/>
              <a:buChar char="•"/>
              <a:defRPr>
                <a:solidFill>
                  <a:schemeClr val="tx1"/>
                </a:solidFill>
              </a:defRPr>
            </a:lvl3pPr>
            <a:lvl4pPr marL="852678" indent="-285750">
              <a:buClr>
                <a:schemeClr val="accent1"/>
              </a:buClr>
              <a:buFont typeface="Arial" panose="020B0604020202020204" pitchFamily="34" charset="0"/>
              <a:buChar char="•"/>
              <a:defRPr>
                <a:solidFill>
                  <a:schemeClr val="tx1"/>
                </a:solidFill>
              </a:defRPr>
            </a:lvl4pPr>
            <a:lvl5pPr marL="1035558" indent="-285750">
              <a:buClr>
                <a:schemeClr val="accent1"/>
              </a:buClr>
              <a:buFont typeface="Arial" panose="020B0604020202020204" pitchFamily="34" charset="0"/>
              <a:buChar cha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itle 9">
            <a:extLst>
              <a:ext uri="{FF2B5EF4-FFF2-40B4-BE49-F238E27FC236}">
                <a16:creationId xmlns:a16="http://schemas.microsoft.com/office/drawing/2014/main" id="{FC3934F6-C727-0048-AD31-76E16E779680}"/>
              </a:ext>
            </a:extLst>
          </p:cNvPr>
          <p:cNvSpPr>
            <a:spLocks noGrp="1"/>
          </p:cNvSpPr>
          <p:nvPr>
            <p:ph type="title"/>
          </p:nvPr>
        </p:nvSpPr>
        <p:spPr>
          <a:xfrm>
            <a:off x="932329" y="893729"/>
            <a:ext cx="10452849"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43802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_White">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2/28/23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itle 9">
            <a:extLst>
              <a:ext uri="{FF2B5EF4-FFF2-40B4-BE49-F238E27FC236}">
                <a16:creationId xmlns:a16="http://schemas.microsoft.com/office/drawing/2014/main" id="{FC3934F6-C727-0048-AD31-76E16E779680}"/>
              </a:ext>
            </a:extLst>
          </p:cNvPr>
          <p:cNvSpPr>
            <a:spLocks noGrp="1"/>
          </p:cNvSpPr>
          <p:nvPr>
            <p:ph type="title"/>
          </p:nvPr>
        </p:nvSpPr>
        <p:spPr>
          <a:xfrm>
            <a:off x="932329" y="893729"/>
            <a:ext cx="10452849"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59432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tx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298B14A3-A5A4-2F4A-95D8-651E4818BB24}"/>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riangle 25">
            <a:extLst>
              <a:ext uri="{FF2B5EF4-FFF2-40B4-BE49-F238E27FC236}">
                <a16:creationId xmlns:a16="http://schemas.microsoft.com/office/drawing/2014/main" id="{FA21A50F-6662-5046-B75A-1261DC14ABF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2FDC47F2-EE1F-4644-989A-72996AC94A96}"/>
              </a:ext>
            </a:extLst>
          </p:cNvPr>
          <p:cNvGrpSpPr/>
          <p:nvPr userDrawn="1"/>
        </p:nvGrpSpPr>
        <p:grpSpPr>
          <a:xfrm>
            <a:off x="401408" y="1983214"/>
            <a:ext cx="5127171" cy="979022"/>
            <a:chOff x="417597" y="1992086"/>
            <a:chExt cx="5127171" cy="979022"/>
          </a:xfrm>
        </p:grpSpPr>
        <p:sp>
          <p:nvSpPr>
            <p:cNvPr id="14" name="Rectangle 13">
              <a:extLst>
                <a:ext uri="{FF2B5EF4-FFF2-40B4-BE49-F238E27FC236}">
                  <a16:creationId xmlns:a16="http://schemas.microsoft.com/office/drawing/2014/main" id="{386ED203-5311-5B45-870D-8D058E718B91}"/>
                </a:ext>
              </a:extLst>
            </p:cNvPr>
            <p:cNvSpPr/>
            <p:nvPr/>
          </p:nvSpPr>
          <p:spPr>
            <a:xfrm>
              <a:off x="417597" y="1992086"/>
              <a:ext cx="5127171" cy="7047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5" name="Triangle 14">
              <a:extLst>
                <a:ext uri="{FF2B5EF4-FFF2-40B4-BE49-F238E27FC236}">
                  <a16:creationId xmlns:a16="http://schemas.microsoft.com/office/drawing/2014/main" id="{DE2C0F56-426C-5F4D-AAFD-DF53CA60DB1F}"/>
                </a:ext>
              </a:extLst>
            </p:cNvPr>
            <p:cNvSpPr>
              <a:spLocks noChangeAspect="1"/>
            </p:cNvSpPr>
            <p:nvPr/>
          </p:nvSpPr>
          <p:spPr>
            <a:xfrm rot="10800000">
              <a:off x="2821824" y="2696788"/>
              <a:ext cx="318212" cy="27432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sp>
        <p:nvSpPr>
          <p:cNvPr id="3" name="Text Placeholder 2"/>
          <p:cNvSpPr>
            <a:spLocks noGrp="1"/>
          </p:cNvSpPr>
          <p:nvPr>
            <p:ph type="body" idx="1"/>
          </p:nvPr>
        </p:nvSpPr>
        <p:spPr>
          <a:xfrm>
            <a:off x="645125" y="1984781"/>
            <a:ext cx="4639736" cy="703135"/>
          </a:xfrm>
        </p:spPr>
        <p:txBody>
          <a:bodyPr lIns="91440" rIns="91440" anchor="ctr">
            <a:normAutofit/>
          </a:bodyPr>
          <a:lstStyle>
            <a:lvl1pPr marL="0" indent="0" algn="ctr">
              <a:buNone/>
              <a:defRPr sz="20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45125" y="3154858"/>
            <a:ext cx="4639736" cy="28700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2/28/23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a:xfrm>
            <a:off x="1097279" y="6446838"/>
            <a:ext cx="6818262" cy="365125"/>
          </a:xfrm>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9" name="Group 18">
            <a:extLst>
              <a:ext uri="{FF2B5EF4-FFF2-40B4-BE49-F238E27FC236}">
                <a16:creationId xmlns:a16="http://schemas.microsoft.com/office/drawing/2014/main" id="{0EC9B82D-42A0-2549-AF1A-BB955578D14E}"/>
              </a:ext>
            </a:extLst>
          </p:cNvPr>
          <p:cNvGrpSpPr/>
          <p:nvPr userDrawn="1"/>
        </p:nvGrpSpPr>
        <p:grpSpPr>
          <a:xfrm>
            <a:off x="6663674" y="1983214"/>
            <a:ext cx="5127171" cy="979022"/>
            <a:chOff x="417597" y="1992086"/>
            <a:chExt cx="5127171" cy="979022"/>
          </a:xfrm>
        </p:grpSpPr>
        <p:sp>
          <p:nvSpPr>
            <p:cNvPr id="20" name="Rectangle 19">
              <a:extLst>
                <a:ext uri="{FF2B5EF4-FFF2-40B4-BE49-F238E27FC236}">
                  <a16:creationId xmlns:a16="http://schemas.microsoft.com/office/drawing/2014/main" id="{6F986011-7709-A448-BC93-37507571BAF8}"/>
                </a:ext>
              </a:extLst>
            </p:cNvPr>
            <p:cNvSpPr/>
            <p:nvPr/>
          </p:nvSpPr>
          <p:spPr>
            <a:xfrm>
              <a:off x="417597" y="1992086"/>
              <a:ext cx="5127171" cy="7047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1" name="Triangle 20">
              <a:extLst>
                <a:ext uri="{FF2B5EF4-FFF2-40B4-BE49-F238E27FC236}">
                  <a16:creationId xmlns:a16="http://schemas.microsoft.com/office/drawing/2014/main" id="{97EFE62B-D2C4-6147-8593-BDB17D7FB781}"/>
                </a:ext>
              </a:extLst>
            </p:cNvPr>
            <p:cNvSpPr>
              <a:spLocks noChangeAspect="1"/>
            </p:cNvSpPr>
            <p:nvPr/>
          </p:nvSpPr>
          <p:spPr>
            <a:xfrm rot="10800000">
              <a:off x="2822076" y="2696788"/>
              <a:ext cx="318212" cy="27432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sp>
        <p:nvSpPr>
          <p:cNvPr id="22" name="Text Placeholder 2">
            <a:extLst>
              <a:ext uri="{FF2B5EF4-FFF2-40B4-BE49-F238E27FC236}">
                <a16:creationId xmlns:a16="http://schemas.microsoft.com/office/drawing/2014/main" id="{A343E295-0EB5-2B45-8B07-FB33A0D549D9}"/>
              </a:ext>
            </a:extLst>
          </p:cNvPr>
          <p:cNvSpPr>
            <a:spLocks noGrp="1"/>
          </p:cNvSpPr>
          <p:nvPr>
            <p:ph type="body" idx="13"/>
          </p:nvPr>
        </p:nvSpPr>
        <p:spPr>
          <a:xfrm>
            <a:off x="6907391" y="1984781"/>
            <a:ext cx="4639736" cy="703135"/>
          </a:xfrm>
        </p:spPr>
        <p:txBody>
          <a:bodyPr lIns="91440" rIns="91440" anchor="ctr">
            <a:normAutofit/>
          </a:bodyPr>
          <a:lstStyle>
            <a:lvl1pPr marL="0" indent="0" algn="ctr">
              <a:buNone/>
              <a:defRPr sz="20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Content Placeholder 3">
            <a:extLst>
              <a:ext uri="{FF2B5EF4-FFF2-40B4-BE49-F238E27FC236}">
                <a16:creationId xmlns:a16="http://schemas.microsoft.com/office/drawing/2014/main" id="{86411A82-4B2C-2345-940D-003FAE95661B}"/>
              </a:ext>
            </a:extLst>
          </p:cNvPr>
          <p:cNvSpPr>
            <a:spLocks noGrp="1"/>
          </p:cNvSpPr>
          <p:nvPr>
            <p:ph sz="half" idx="14"/>
          </p:nvPr>
        </p:nvSpPr>
        <p:spPr>
          <a:xfrm>
            <a:off x="6907391" y="3154858"/>
            <a:ext cx="4639736" cy="28700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9" name="Straight Connector 8">
            <a:extLst>
              <a:ext uri="{FF2B5EF4-FFF2-40B4-BE49-F238E27FC236}">
                <a16:creationId xmlns:a16="http://schemas.microsoft.com/office/drawing/2014/main" id="{E81638DF-1560-0147-9FCE-648610243627}"/>
              </a:ext>
            </a:extLst>
          </p:cNvPr>
          <p:cNvCxnSpPr/>
          <p:nvPr userDrawn="1"/>
        </p:nvCxnSpPr>
        <p:spPr>
          <a:xfrm>
            <a:off x="6096000" y="2055833"/>
            <a:ext cx="0" cy="3813262"/>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27" name="Title 9">
            <a:extLst>
              <a:ext uri="{FF2B5EF4-FFF2-40B4-BE49-F238E27FC236}">
                <a16:creationId xmlns:a16="http://schemas.microsoft.com/office/drawing/2014/main" id="{6500C466-2C7C-0F41-ADF8-F36158F8BCB7}"/>
              </a:ext>
            </a:extLst>
          </p:cNvPr>
          <p:cNvSpPr>
            <a:spLocks noGrp="1"/>
          </p:cNvSpPr>
          <p:nvPr>
            <p:ph type="title"/>
          </p:nvPr>
        </p:nvSpPr>
        <p:spPr>
          <a:xfrm>
            <a:off x="932330" y="893729"/>
            <a:ext cx="10205573"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903473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2/28/23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95E5791F-3F71-BF44-BA4E-0B7D386184DC}"/>
              </a:ext>
            </a:extLst>
          </p:cNvPr>
          <p:cNvSpPr/>
          <p:nvPr userDrawn="1"/>
        </p:nvSpPr>
        <p:spPr>
          <a:xfrm>
            <a:off x="0" y="467833"/>
            <a:ext cx="11729822"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19AE2E01-52D8-994A-80AC-622260011952}"/>
              </a:ext>
            </a:extLst>
          </p:cNvPr>
          <p:cNvSpPr/>
          <p:nvPr userDrawn="1"/>
        </p:nvSpPr>
        <p:spPr>
          <a:xfrm>
            <a:off x="1915754" y="3684257"/>
            <a:ext cx="3112470" cy="3112470"/>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B8F16C36-FC88-9044-8303-4AAB2C148BA5}"/>
              </a:ext>
            </a:extLst>
          </p:cNvPr>
          <p:cNvSpPr/>
          <p:nvPr userDrawn="1"/>
        </p:nvSpPr>
        <p:spPr>
          <a:xfrm>
            <a:off x="4668946" y="522786"/>
            <a:ext cx="718556" cy="718556"/>
          </a:xfrm>
          <a:prstGeom prst="triangle">
            <a:avLst/>
          </a:prstGeom>
          <a:pattFill prst="dkHorz">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Picture Placeholder 14">
            <a:extLst>
              <a:ext uri="{FF2B5EF4-FFF2-40B4-BE49-F238E27FC236}">
                <a16:creationId xmlns:a16="http://schemas.microsoft.com/office/drawing/2014/main" id="{7DA0D001-BFE9-164E-A088-53FE53ABF519}"/>
              </a:ext>
            </a:extLst>
          </p:cNvPr>
          <p:cNvSpPr>
            <a:spLocks noGrp="1"/>
          </p:cNvSpPr>
          <p:nvPr>
            <p:ph type="pic" sz="quarter" idx="13"/>
          </p:nvPr>
        </p:nvSpPr>
        <p:spPr>
          <a:xfrm>
            <a:off x="-1" y="0"/>
            <a:ext cx="5123378" cy="6864485"/>
          </a:xfrm>
          <a:custGeom>
            <a:avLst/>
            <a:gdLst>
              <a:gd name="connsiteX0" fmla="*/ 1602021 w 6096000"/>
              <a:gd name="connsiteY0" fmla="*/ 0 h 6858000"/>
              <a:gd name="connsiteX1" fmla="*/ 6096000 w 6096000"/>
              <a:gd name="connsiteY1" fmla="*/ 0 h 6858000"/>
              <a:gd name="connsiteX2" fmla="*/ 1612869 w 6096000"/>
              <a:gd name="connsiteY2" fmla="*/ 6841445 h 6858000"/>
              <a:gd name="connsiteX3" fmla="*/ 1612869 w 6096000"/>
              <a:gd name="connsiteY3" fmla="*/ 6858000 h 6858000"/>
              <a:gd name="connsiteX4" fmla="*/ 0 w 6096000"/>
              <a:gd name="connsiteY4" fmla="*/ 6858000 h 6858000"/>
              <a:gd name="connsiteX5" fmla="*/ 0 w 6096000"/>
              <a:gd name="connsiteY5" fmla="*/ 0 h 6858000"/>
              <a:gd name="connsiteX6" fmla="*/ 1602021 w 6096000"/>
              <a:gd name="connsiteY6" fmla="*/ 0 h 6858000"/>
              <a:gd name="connsiteX0" fmla="*/ 1602021 w 6096000"/>
              <a:gd name="connsiteY0" fmla="*/ 0 h 6858000"/>
              <a:gd name="connsiteX1" fmla="*/ 6096000 w 6096000"/>
              <a:gd name="connsiteY1" fmla="*/ 0 h 6858000"/>
              <a:gd name="connsiteX2" fmla="*/ 2014112 w 6096000"/>
              <a:gd name="connsiteY2" fmla="*/ 6857657 h 6858000"/>
              <a:gd name="connsiteX3" fmla="*/ 1612869 w 6096000"/>
              <a:gd name="connsiteY3" fmla="*/ 6858000 h 6858000"/>
              <a:gd name="connsiteX4" fmla="*/ 0 w 6096000"/>
              <a:gd name="connsiteY4" fmla="*/ 6858000 h 6858000"/>
              <a:gd name="connsiteX5" fmla="*/ 0 w 6096000"/>
              <a:gd name="connsiteY5" fmla="*/ 0 h 6858000"/>
              <a:gd name="connsiteX6" fmla="*/ 1602021 w 6096000"/>
              <a:gd name="connsiteY6" fmla="*/ 0 h 6858000"/>
              <a:gd name="connsiteX0" fmla="*/ 1602021 w 6096000"/>
              <a:gd name="connsiteY0" fmla="*/ 0 h 6864485"/>
              <a:gd name="connsiteX1" fmla="*/ 6096000 w 6096000"/>
              <a:gd name="connsiteY1" fmla="*/ 0 h 6864485"/>
              <a:gd name="connsiteX2" fmla="*/ 2014112 w 6096000"/>
              <a:gd name="connsiteY2" fmla="*/ 6857657 h 6864485"/>
              <a:gd name="connsiteX3" fmla="*/ 2033403 w 6096000"/>
              <a:gd name="connsiteY3" fmla="*/ 6864485 h 6864485"/>
              <a:gd name="connsiteX4" fmla="*/ 0 w 6096000"/>
              <a:gd name="connsiteY4" fmla="*/ 6858000 h 6864485"/>
              <a:gd name="connsiteX5" fmla="*/ 0 w 6096000"/>
              <a:gd name="connsiteY5" fmla="*/ 0 h 6864485"/>
              <a:gd name="connsiteX6" fmla="*/ 1602021 w 6096000"/>
              <a:gd name="connsiteY6" fmla="*/ 0 h 6864485"/>
              <a:gd name="connsiteX0" fmla="*/ 1602021 w 6096000"/>
              <a:gd name="connsiteY0" fmla="*/ 0 h 6864485"/>
              <a:gd name="connsiteX1" fmla="*/ 6096000 w 6096000"/>
              <a:gd name="connsiteY1" fmla="*/ 0 h 6864485"/>
              <a:gd name="connsiteX2" fmla="*/ 2014112 w 6096000"/>
              <a:gd name="connsiteY2" fmla="*/ 6857657 h 6864485"/>
              <a:gd name="connsiteX3" fmla="*/ 2002538 w 6096000"/>
              <a:gd name="connsiteY3" fmla="*/ 6864485 h 6864485"/>
              <a:gd name="connsiteX4" fmla="*/ 0 w 6096000"/>
              <a:gd name="connsiteY4" fmla="*/ 6858000 h 6864485"/>
              <a:gd name="connsiteX5" fmla="*/ 0 w 6096000"/>
              <a:gd name="connsiteY5" fmla="*/ 0 h 6864485"/>
              <a:gd name="connsiteX6" fmla="*/ 1602021 w 6096000"/>
              <a:gd name="connsiteY6" fmla="*/ 0 h 686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0" h="6864485">
                <a:moveTo>
                  <a:pt x="1602021" y="0"/>
                </a:moveTo>
                <a:lnTo>
                  <a:pt x="6096000" y="0"/>
                </a:lnTo>
                <a:lnTo>
                  <a:pt x="2014112" y="6857657"/>
                </a:lnTo>
                <a:lnTo>
                  <a:pt x="2002538" y="6864485"/>
                </a:lnTo>
                <a:lnTo>
                  <a:pt x="0" y="6858000"/>
                </a:lnTo>
                <a:lnTo>
                  <a:pt x="0" y="0"/>
                </a:lnTo>
                <a:lnTo>
                  <a:pt x="1602021" y="0"/>
                </a:lnTo>
                <a:close/>
              </a:path>
            </a:pathLst>
          </a:custGeom>
          <a:solidFill>
            <a:schemeClr val="accent1"/>
          </a:solidFill>
        </p:spPr>
        <p:txBody>
          <a:bodyPr wrap="square">
            <a:noAutofit/>
          </a:bodyPr>
          <a:lstStyle/>
          <a:p>
            <a:r>
              <a:rPr lang="en-US"/>
              <a:t>Click icon to add picture</a:t>
            </a:r>
            <a:endParaRPr lang="en-US" dirty="0"/>
          </a:p>
        </p:txBody>
      </p:sp>
      <p:sp>
        <p:nvSpPr>
          <p:cNvPr id="16" name="Title 1">
            <a:extLst>
              <a:ext uri="{FF2B5EF4-FFF2-40B4-BE49-F238E27FC236}">
                <a16:creationId xmlns:a16="http://schemas.microsoft.com/office/drawing/2014/main" id="{810C3D4C-012F-184D-B7D5-E89B7B9A726E}"/>
              </a:ext>
            </a:extLst>
          </p:cNvPr>
          <p:cNvSpPr>
            <a:spLocks noGrp="1"/>
          </p:cNvSpPr>
          <p:nvPr>
            <p:ph type="title" hasCustomPrompt="1"/>
          </p:nvPr>
        </p:nvSpPr>
        <p:spPr>
          <a:xfrm>
            <a:off x="4506410" y="2679259"/>
            <a:ext cx="2988860" cy="1395208"/>
          </a:xfrm>
        </p:spPr>
        <p:txBody>
          <a:bodyPr lIns="0" anchor="ctr">
            <a:normAutofit/>
          </a:bodyPr>
          <a:lstStyle>
            <a:lvl1pPr algn="ctr">
              <a:defRPr sz="3600">
                <a:solidFill>
                  <a:schemeClr val="bg1"/>
                </a:solidFill>
              </a:defRPr>
            </a:lvl1pPr>
          </a:lstStyle>
          <a:p>
            <a:r>
              <a:rPr lang="en-US" dirty="0"/>
              <a:t>TITLE GOES HERE</a:t>
            </a:r>
          </a:p>
        </p:txBody>
      </p:sp>
      <p:sp>
        <p:nvSpPr>
          <p:cNvPr id="17" name="Text Placeholder 11">
            <a:extLst>
              <a:ext uri="{FF2B5EF4-FFF2-40B4-BE49-F238E27FC236}">
                <a16:creationId xmlns:a16="http://schemas.microsoft.com/office/drawing/2014/main" id="{D16862ED-2F5E-FE49-AB49-49CEC0EA332A}"/>
              </a:ext>
            </a:extLst>
          </p:cNvPr>
          <p:cNvSpPr>
            <a:spLocks noGrp="1"/>
          </p:cNvSpPr>
          <p:nvPr>
            <p:ph type="body" sz="quarter" idx="14" hasCustomPrompt="1"/>
          </p:nvPr>
        </p:nvSpPr>
        <p:spPr>
          <a:xfrm>
            <a:off x="8218426" y="793580"/>
            <a:ext cx="3304279" cy="5270839"/>
          </a:xfrm>
        </p:spPr>
        <p:txBody>
          <a:bodyPr lIns="0" anchor="ctr">
            <a:normAutofit/>
          </a:bodyPr>
          <a:lstStyle>
            <a:lvl1pPr marL="285750" indent="-285750">
              <a:lnSpc>
                <a:spcPct val="100000"/>
              </a:lnSpc>
              <a:spcBef>
                <a:spcPts val="0"/>
              </a:spcBef>
              <a:spcAft>
                <a:spcPts val="1500"/>
              </a:spcAft>
              <a:buClr>
                <a:schemeClr val="accent1"/>
              </a:buClr>
              <a:buFont typeface="Arial" panose="020B0604020202020204" pitchFamily="34" charset="0"/>
              <a:buChar char="•"/>
              <a:defRPr sz="1600" spc="0">
                <a:solidFill>
                  <a:schemeClr val="bg1"/>
                </a:solidFill>
              </a:defRPr>
            </a:lvl1pPr>
            <a:lvl2pPr>
              <a:lnSpc>
                <a:spcPct val="150000"/>
              </a:lnSpc>
              <a:defRPr sz="1200" spc="0">
                <a:solidFill>
                  <a:schemeClr val="tx2"/>
                </a:solidFill>
              </a:defRPr>
            </a:lvl2pPr>
            <a:lvl3pPr>
              <a:lnSpc>
                <a:spcPct val="150000"/>
              </a:lnSpc>
              <a:defRPr sz="1200" spc="0">
                <a:solidFill>
                  <a:schemeClr val="tx2"/>
                </a:solidFill>
              </a:defRPr>
            </a:lvl3pPr>
            <a:lvl4pPr>
              <a:lnSpc>
                <a:spcPct val="150000"/>
              </a:lnSpc>
              <a:defRPr sz="1200" spc="0">
                <a:solidFill>
                  <a:schemeClr val="tx2"/>
                </a:solidFill>
              </a:defRPr>
            </a:lvl4pPr>
            <a:lvl5pPr>
              <a:lnSpc>
                <a:spcPct val="150000"/>
              </a:lnSpc>
              <a:defRPr sz="1200" spc="0">
                <a:solidFill>
                  <a:schemeClr val="tx2"/>
                </a:solidFill>
              </a:defRPr>
            </a:lvl5pPr>
          </a:lstStyle>
          <a:p>
            <a:pPr lvl="0"/>
            <a:r>
              <a:rPr lang="en-US" dirty="0"/>
              <a:t>Text goes here</a:t>
            </a:r>
          </a:p>
        </p:txBody>
      </p:sp>
    </p:spTree>
    <p:extLst>
      <p:ext uri="{BB962C8B-B14F-4D97-AF65-F5344CB8AC3E}">
        <p14:creationId xmlns:p14="http://schemas.microsoft.com/office/powerpoint/2010/main" val="4159825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2/28/23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363315096"/>
      </p:ext>
    </p:extLst>
  </p:cSld>
  <p:clrMap bg1="lt1" tx1="dk1" bg2="lt2" tx2="dk2" accent1="accent1" accent2="accent2" accent3="accent3" accent4="accent4" accent5="accent5" accent6="accent6" hlink="hlink" folHlink="folHlink"/>
  <p:sldLayoutIdLst>
    <p:sldLayoutId id="2147483764" r:id="rId1"/>
    <p:sldLayoutId id="2147483785" r:id="rId2"/>
    <p:sldLayoutId id="2147483783" r:id="rId3"/>
    <p:sldLayoutId id="2147483765" r:id="rId4"/>
    <p:sldLayoutId id="2147483787" r:id="rId5"/>
    <p:sldLayoutId id="2147483784" r:id="rId6"/>
    <p:sldLayoutId id="2147483786" r:id="rId7"/>
    <p:sldLayoutId id="2147483774" r:id="rId8"/>
    <p:sldLayoutId id="2147483781" r:id="rId9"/>
    <p:sldLayoutId id="2147483779" r:id="rId10"/>
    <p:sldLayoutId id="2147483780" r:id="rId11"/>
    <p:sldLayoutId id="2147483778" r:id="rId12"/>
    <p:sldLayoutId id="2147483777" r:id="rId13"/>
    <p:sldLayoutId id="2147483776" r:id="rId14"/>
    <p:sldLayoutId id="2147483782" r:id="rId15"/>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7C09F3-1BE8-0445-A3C4-9C100D32B8D9}"/>
              </a:ext>
            </a:extLst>
          </p:cNvPr>
          <p:cNvSpPr>
            <a:spLocks noGrp="1"/>
          </p:cNvSpPr>
          <p:nvPr>
            <p:ph type="ctrTitle"/>
          </p:nvPr>
        </p:nvSpPr>
        <p:spPr>
          <a:xfrm>
            <a:off x="938558" y="2118036"/>
            <a:ext cx="4711511" cy="2621927"/>
          </a:xfrm>
        </p:spPr>
        <p:txBody>
          <a:bodyPr/>
          <a:lstStyle/>
          <a:p>
            <a:r>
              <a:rPr lang="en-US" dirty="0"/>
              <a:t>Unmasking India's Corruptions</a:t>
            </a:r>
          </a:p>
        </p:txBody>
      </p:sp>
      <p:pic>
        <p:nvPicPr>
          <p:cNvPr id="16" name="Picture Placeholder 15" descr="people looking at floorplan">
            <a:extLst>
              <a:ext uri="{FF2B5EF4-FFF2-40B4-BE49-F238E27FC236}">
                <a16:creationId xmlns:a16="http://schemas.microsoft.com/office/drawing/2014/main" id="{DAC60D5D-D287-9B45-9F54-93A410AFF149}"/>
              </a:ext>
            </a:extLst>
          </p:cNvPr>
          <p:cNvPicPr>
            <a:picLocks noGrp="1" noChangeAspect="1"/>
          </p:cNvPicPr>
          <p:nvPr>
            <p:ph type="pic" sz="quarter" idx="13"/>
          </p:nvPr>
        </p:nvPicPr>
        <p:blipFill>
          <a:blip r:embed="rId2" cstate="screen">
            <a:grayscl/>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1564110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804867" y="1819872"/>
            <a:ext cx="4376733" cy="3218255"/>
          </a:xfrm>
        </p:spPr>
        <p:txBody>
          <a:bodyPr>
            <a:noAutofit/>
          </a:bodyPr>
          <a:lstStyle/>
          <a:p>
            <a:r>
              <a:rPr lang="en-US" sz="2800" dirty="0">
                <a:latin typeface="Times New Roman" panose="02020603050405020304" pitchFamily="18" charset="0"/>
                <a:cs typeface="Times New Roman" panose="02020603050405020304" pitchFamily="18" charset="0"/>
              </a:rPr>
              <a:t>Preventing Corruption in India</a:t>
            </a:r>
            <a:br>
              <a:rPr lang="en-US" sz="28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fight against corruption in India has been a long and</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difficult one. In recent years, the government has taken</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steps to reduce corruption, such as introducing the Right</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to Information Act and the Whistleblower Protection Act.</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These laws have helped to improve transparency and</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accountability in the government.</a:t>
            </a: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government has also taken steps to increase public</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awareness of corruption. This includes launching anti</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corruption campaigns, introducing anti-corruption</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classes in schools, and creating anti-corruption</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helplines.</a:t>
            </a: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297" b="10297"/>
          <a:stretch/>
        </p:blipFill>
        <p:spPr>
          <a:xfrm>
            <a:off x="4468342" y="0"/>
            <a:ext cx="7723658" cy="6858000"/>
          </a:xfrm>
        </p:spPr>
      </p:pic>
    </p:spTree>
    <p:extLst>
      <p:ext uri="{BB962C8B-B14F-4D97-AF65-F5344CB8AC3E}">
        <p14:creationId xmlns:p14="http://schemas.microsoft.com/office/powerpoint/2010/main" val="2513639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878440" y="2100232"/>
            <a:ext cx="4376733" cy="2657535"/>
          </a:xfrm>
        </p:spPr>
        <p:txBody>
          <a:bodyPr>
            <a:noAutofit/>
          </a:bodyPr>
          <a:lstStyle/>
          <a:p>
            <a:r>
              <a:rPr lang="en-US" sz="2800" dirty="0">
                <a:latin typeface="Times New Roman" panose="02020603050405020304" pitchFamily="18" charset="0"/>
                <a:cs typeface="Times New Roman" panose="02020603050405020304" pitchFamily="18" charset="0"/>
              </a:rPr>
              <a:t>Preventing Corruption in India</a:t>
            </a:r>
            <a:br>
              <a:rPr lang="en-US" sz="28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Despite the fact that many steps have been taken to prevent and lessen corruption in India. The government should fund public utilities and infrastructure projects as well as create jobs for all citizens. </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public has to be informed about the consequences of corruption and the value of integrity. </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government should also make sure that the judiciary is robust and independent and that civil society organizations have the authority to hold the government accountable.</a:t>
            </a: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238" b="10238"/>
          <a:stretch/>
        </p:blipFill>
        <p:spPr>
          <a:xfrm>
            <a:off x="4468342" y="0"/>
            <a:ext cx="7723658" cy="6858000"/>
          </a:xfrm>
        </p:spPr>
      </p:pic>
    </p:spTree>
    <p:extLst>
      <p:ext uri="{BB962C8B-B14F-4D97-AF65-F5344CB8AC3E}">
        <p14:creationId xmlns:p14="http://schemas.microsoft.com/office/powerpoint/2010/main" val="735279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941502" y="2082757"/>
            <a:ext cx="4376733" cy="2692485"/>
          </a:xfrm>
        </p:spPr>
        <p:txBody>
          <a:bodyPr>
            <a:noAutofit/>
          </a:bodyPr>
          <a:lstStyle/>
          <a:p>
            <a:r>
              <a:rPr lang="en-US" sz="2800" dirty="0">
                <a:latin typeface="Times New Roman" panose="02020603050405020304" pitchFamily="18" charset="0"/>
                <a:cs typeface="Times New Roman" panose="02020603050405020304" pitchFamily="18" charset="0"/>
              </a:rPr>
              <a:t>Conclusion</a:t>
            </a:r>
            <a:br>
              <a:rPr lang="en-US" sz="28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In conclusion, it is critical to confront the major issue of corruption in India. It has hampered the nation's economic and social advancement and eroded public confidence in the government. It is feasible to lessen the prevalence of corruption in India by taking measures to strengthen the rule of law, boost openness and accountability, and improve the implementation of current laws. </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government should make sure that the court is powerful and independent and that civil society </a:t>
            </a:r>
            <a:r>
              <a:rPr lang="en-US" sz="1400" dirty="0" err="1">
                <a:latin typeface="Times New Roman" panose="02020603050405020304" pitchFamily="18" charset="0"/>
                <a:cs typeface="Times New Roman" panose="02020603050405020304" pitchFamily="18" charset="0"/>
              </a:rPr>
              <a:t>organisations</a:t>
            </a:r>
            <a:r>
              <a:rPr lang="en-US" sz="1400" dirty="0">
                <a:latin typeface="Times New Roman" panose="02020603050405020304" pitchFamily="18" charset="0"/>
                <a:cs typeface="Times New Roman" panose="02020603050405020304" pitchFamily="18" charset="0"/>
              </a:rPr>
              <a:t> have the authority to hold the government responsible.</a:t>
            </a: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243" b="10243"/>
          <a:stretch/>
        </p:blipFill>
        <p:spPr>
          <a:xfrm>
            <a:off x="4468342" y="0"/>
            <a:ext cx="7723658" cy="6858000"/>
          </a:xfrm>
        </p:spPr>
      </p:pic>
    </p:spTree>
    <p:extLst>
      <p:ext uri="{BB962C8B-B14F-4D97-AF65-F5344CB8AC3E}">
        <p14:creationId xmlns:p14="http://schemas.microsoft.com/office/powerpoint/2010/main" val="295978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941502" y="2082757"/>
            <a:ext cx="4376733" cy="2692485"/>
          </a:xfrm>
        </p:spPr>
        <p:txBody>
          <a:bodyPr>
            <a:noAutofit/>
          </a:bodyPr>
          <a:lstStyle/>
          <a:p>
            <a:r>
              <a:rPr lang="en-US" sz="2800" dirty="0">
                <a:latin typeface="Times New Roman" panose="02020603050405020304" pitchFamily="18" charset="0"/>
                <a:cs typeface="Times New Roman" panose="02020603050405020304" pitchFamily="18" charset="0"/>
              </a:rPr>
              <a:t>Conclusion</a:t>
            </a:r>
            <a:br>
              <a:rPr lang="en-US" sz="28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Although corruption is still a significant problem in India, there is hope that things will get better. The government is taking action to fight corruption, and people are growing increasingly conscious of the problem. It is the responsibility of the people of India to fight corruption and make sure that the nation can </a:t>
            </a:r>
            <a:r>
              <a:rPr lang="en-US" sz="1400" dirty="0" err="1">
                <a:latin typeface="Times New Roman" panose="02020603050405020304" pitchFamily="18" charset="0"/>
                <a:cs typeface="Times New Roman" panose="02020603050405020304" pitchFamily="18" charset="0"/>
              </a:rPr>
              <a:t>realise</a:t>
            </a:r>
            <a:r>
              <a:rPr lang="en-US" sz="1400" dirty="0">
                <a:latin typeface="Times New Roman" panose="02020603050405020304" pitchFamily="18" charset="0"/>
                <a:cs typeface="Times New Roman" panose="02020603050405020304" pitchFamily="18" charset="0"/>
              </a:rPr>
              <a:t> its full potential. </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India can continue to progress and prosper if the appropriate measures are put in place, making the country more transparent and accountable.</a:t>
            </a: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184" b="10184"/>
          <a:stretch/>
        </p:blipFill>
        <p:spPr>
          <a:xfrm>
            <a:off x="4468342" y="0"/>
            <a:ext cx="7723658" cy="6858000"/>
          </a:xfrm>
        </p:spPr>
      </p:pic>
    </p:spTree>
    <p:extLst>
      <p:ext uri="{BB962C8B-B14F-4D97-AF65-F5344CB8AC3E}">
        <p14:creationId xmlns:p14="http://schemas.microsoft.com/office/powerpoint/2010/main" val="2168063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D9E47F-41E0-4FE3-891C-B53FBC82D7F3}"/>
              </a:ext>
            </a:extLst>
          </p:cNvPr>
          <p:cNvSpPr>
            <a:spLocks noGrp="1"/>
          </p:cNvSpPr>
          <p:nvPr>
            <p:ph type="title"/>
          </p:nvPr>
        </p:nvSpPr>
        <p:spPr>
          <a:xfrm>
            <a:off x="901654" y="2389964"/>
            <a:ext cx="5651673" cy="2078071"/>
          </a:xfrm>
        </p:spPr>
        <p:txBody>
          <a:bodyPr>
            <a:normAutofit/>
          </a:bodyPr>
          <a:lstStyle/>
          <a:p>
            <a:r>
              <a:rPr lang="en-US" sz="5400" dirty="0"/>
              <a:t>Thank You</a:t>
            </a:r>
          </a:p>
        </p:txBody>
      </p:sp>
      <p:pic>
        <p:nvPicPr>
          <p:cNvPr id="11" name="Picture Placeholder 10" descr="A person sitting in a living room area.">
            <a:extLst>
              <a:ext uri="{FF2B5EF4-FFF2-40B4-BE49-F238E27FC236}">
                <a16:creationId xmlns:a16="http://schemas.microsoft.com/office/drawing/2014/main" id="{B0B86B06-F4A6-2643-966F-7B41DA43C0B2}"/>
              </a:ext>
            </a:extLst>
          </p:cNvPr>
          <p:cNvPicPr>
            <a:picLocks noGrp="1" noChangeAspect="1"/>
          </p:cNvPicPr>
          <p:nvPr>
            <p:ph type="pic" sz="quarter" idx="13"/>
          </p:nvPr>
        </p:nvPicPr>
        <p:blipFill>
          <a:blip r:embed="rId3" cstate="screen">
            <a:grayscl/>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3642316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D7F6A80-08DF-8645-A4CD-7D0B49A3BF79}"/>
              </a:ext>
            </a:extLst>
          </p:cNvPr>
          <p:cNvSpPr>
            <a:spLocks noGrp="1"/>
          </p:cNvSpPr>
          <p:nvPr>
            <p:ph type="title"/>
          </p:nvPr>
        </p:nvSpPr>
        <p:spPr>
          <a:xfrm>
            <a:off x="6792912" y="2090873"/>
            <a:ext cx="4845068" cy="3077273"/>
          </a:xfrm>
        </p:spPr>
        <p:txBody>
          <a:bodyPr>
            <a:normAutofit fontScale="90000"/>
          </a:bodyPr>
          <a:lstStyle/>
          <a:p>
            <a:r>
              <a:rPr lang="en-US" dirty="0"/>
              <a:t>Gaurav Saha</a:t>
            </a:r>
            <a:br>
              <a:rPr lang="en-US" dirty="0"/>
            </a:br>
            <a:r>
              <a:rPr lang="en-US" dirty="0"/>
              <a:t>Abhay Shaji</a:t>
            </a:r>
            <a:br>
              <a:rPr lang="en-US" dirty="0"/>
            </a:br>
            <a:r>
              <a:rPr lang="en-US" dirty="0"/>
              <a:t>Ponnuri Aniruddha</a:t>
            </a:r>
            <a:br>
              <a:rPr lang="en-US" dirty="0"/>
            </a:br>
            <a:r>
              <a:rPr lang="en-US" dirty="0"/>
              <a:t>Vamshi Gadde</a:t>
            </a:r>
            <a:br>
              <a:rPr lang="en-US" dirty="0"/>
            </a:br>
            <a:r>
              <a:rPr lang="en-US" dirty="0"/>
              <a:t>Y Shabanya Kishore</a:t>
            </a:r>
          </a:p>
        </p:txBody>
      </p:sp>
      <p:pic>
        <p:nvPicPr>
          <p:cNvPr id="28" name="Picture Placeholder 27" descr="woman looking down">
            <a:extLst>
              <a:ext uri="{FF2B5EF4-FFF2-40B4-BE49-F238E27FC236}">
                <a16:creationId xmlns:a16="http://schemas.microsoft.com/office/drawing/2014/main" id="{9E319FF9-B321-9D4B-AA89-6EFE572936E7}"/>
              </a:ext>
            </a:extLst>
          </p:cNvPr>
          <p:cNvPicPr>
            <a:picLocks noGrp="1" noChangeAspect="1"/>
          </p:cNvPicPr>
          <p:nvPr>
            <p:ph type="pic" sz="quarter" idx="13"/>
          </p:nvPr>
        </p:nvPicPr>
        <p:blipFill rotWithShape="1">
          <a:blip r:embed="rId2" cstate="screen">
            <a:grayscl/>
            <a:extLst>
              <a:ext uri="{28A0092B-C50C-407E-A947-70E740481C1C}">
                <a14:useLocalDpi xmlns:a14="http://schemas.microsoft.com/office/drawing/2010/main"/>
              </a:ext>
            </a:extLst>
          </a:blip>
          <a:srcRect/>
          <a:stretch/>
        </p:blipFill>
        <p:spPr>
          <a:xfrm flipH="1">
            <a:off x="444819" y="597553"/>
            <a:ext cx="6063915" cy="6063915"/>
          </a:xfrm>
        </p:spPr>
      </p:pic>
    </p:spTree>
    <p:extLst>
      <p:ext uri="{BB962C8B-B14F-4D97-AF65-F5344CB8AC3E}">
        <p14:creationId xmlns:p14="http://schemas.microsoft.com/office/powerpoint/2010/main" val="307285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6A39CFE-F193-9048-BE90-69178B4C33C9}"/>
              </a:ext>
            </a:extLst>
          </p:cNvPr>
          <p:cNvSpPr>
            <a:spLocks noGrp="1"/>
          </p:cNvSpPr>
          <p:nvPr>
            <p:ph type="title"/>
          </p:nvPr>
        </p:nvSpPr>
        <p:spPr/>
        <p:txBody>
          <a:bodyPr/>
          <a:lstStyle/>
          <a:p>
            <a:r>
              <a:rPr lang="en-US" dirty="0"/>
              <a:t>Overview</a:t>
            </a:r>
          </a:p>
        </p:txBody>
      </p:sp>
      <p:sp>
        <p:nvSpPr>
          <p:cNvPr id="5" name="Text Placeholder 4">
            <a:extLst>
              <a:ext uri="{FF2B5EF4-FFF2-40B4-BE49-F238E27FC236}">
                <a16:creationId xmlns:a16="http://schemas.microsoft.com/office/drawing/2014/main" id="{32CB5DE7-C0EC-D942-81AE-50AB9E5F55A3}"/>
              </a:ext>
            </a:extLst>
          </p:cNvPr>
          <p:cNvSpPr>
            <a:spLocks noGrp="1"/>
          </p:cNvSpPr>
          <p:nvPr>
            <p:ph type="body" sz="quarter" idx="14"/>
          </p:nvPr>
        </p:nvSpPr>
        <p:spPr/>
        <p:txBody>
          <a:bodyPr>
            <a:normAutofit/>
          </a:bodyPr>
          <a:lstStyle/>
          <a:p>
            <a:r>
              <a:rPr lang="en-US" dirty="0"/>
              <a:t>Introduction to Corruption in India</a:t>
            </a:r>
          </a:p>
          <a:p>
            <a:r>
              <a:rPr lang="en-US" dirty="0"/>
              <a:t>Causes of Corruption in India</a:t>
            </a:r>
          </a:p>
          <a:p>
            <a:r>
              <a:rPr lang="en-US" dirty="0"/>
              <a:t>Effects of Corruption in India</a:t>
            </a:r>
          </a:p>
          <a:p>
            <a:r>
              <a:rPr lang="en-US" dirty="0"/>
              <a:t>Preventing Corruption in India</a:t>
            </a:r>
          </a:p>
          <a:p>
            <a:r>
              <a:rPr lang="en-US" dirty="0"/>
              <a:t>Conclusion</a:t>
            </a:r>
          </a:p>
        </p:txBody>
      </p:sp>
      <p:pic>
        <p:nvPicPr>
          <p:cNvPr id="26" name="Picture Placeholder 25" descr="woman looking at tablet device">
            <a:extLst>
              <a:ext uri="{FF2B5EF4-FFF2-40B4-BE49-F238E27FC236}">
                <a16:creationId xmlns:a16="http://schemas.microsoft.com/office/drawing/2014/main" id="{7BB0D9BC-46FF-F44B-953D-31A74B803434}"/>
              </a:ext>
            </a:extLst>
          </p:cNvPr>
          <p:cNvPicPr>
            <a:picLocks noGrp="1" noChangeAspect="1"/>
          </p:cNvPicPr>
          <p:nvPr>
            <p:ph type="pic" sz="quarter" idx="13"/>
          </p:nvPr>
        </p:nvPicPr>
        <p:blipFill rotWithShape="1">
          <a:blip r:embed="rId2" cstate="screen">
            <a:grayscl/>
            <a:extLst>
              <a:ext uri="{28A0092B-C50C-407E-A947-70E740481C1C}">
                <a14:useLocalDpi xmlns:a14="http://schemas.microsoft.com/office/drawing/2010/main"/>
              </a:ext>
            </a:extLst>
          </a:blip>
          <a:srcRect/>
          <a:stretch/>
        </p:blipFill>
        <p:spPr>
          <a:xfrm>
            <a:off x="-1" y="0"/>
            <a:ext cx="5123378" cy="6864485"/>
          </a:xfrm>
        </p:spPr>
      </p:pic>
    </p:spTree>
    <p:extLst>
      <p:ext uri="{BB962C8B-B14F-4D97-AF65-F5344CB8AC3E}">
        <p14:creationId xmlns:p14="http://schemas.microsoft.com/office/powerpoint/2010/main" val="1277932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647212" y="1598649"/>
            <a:ext cx="4660512" cy="3299172"/>
          </a:xfrm>
        </p:spPr>
        <p:txBody>
          <a:bodyPr>
            <a:noAutofit/>
          </a:bodyPr>
          <a:lstStyle/>
          <a:p>
            <a:pPr algn="just"/>
            <a:r>
              <a:rPr lang="en-US" sz="2400" dirty="0">
                <a:latin typeface="Times New Roman" panose="02020603050405020304" pitchFamily="18" charset="0"/>
                <a:cs typeface="Times New Roman" panose="02020603050405020304" pitchFamily="18" charset="0"/>
              </a:rPr>
              <a:t>Introduction to Corruption in India</a:t>
            </a:r>
            <a:br>
              <a:rPr lang="en-US" sz="2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Corruption in India is a widespread phenomenon, with</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corruption found at all levels of society. It occurs when</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an individual or a group takes advantage of their power to</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benefit themselves, often at the expense of others.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most common forms of corruption in India include</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bribery, embezzlement, nepotism, and fraud. This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corruption has been a major obstacle to India's economic</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and social development, and has resulted in a lack of</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trust in the government.</a:t>
            </a:r>
            <a:endParaRPr lang="en-US" sz="1400" dirty="0">
              <a:latin typeface="Times New Roman" panose="02020603050405020304" pitchFamily="18" charset="0"/>
              <a:cs typeface="Times New Roman" panose="02020603050405020304" pitchFamily="18" charset="0"/>
            </a:endParaRP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1162" t="1226" r="1414"/>
          <a:stretch/>
        </p:blipFill>
        <p:spPr>
          <a:xfrm>
            <a:off x="4468342" y="0"/>
            <a:ext cx="7723658" cy="6858000"/>
          </a:xfrm>
        </p:spPr>
      </p:pic>
    </p:spTree>
    <p:extLst>
      <p:ext uri="{BB962C8B-B14F-4D97-AF65-F5344CB8AC3E}">
        <p14:creationId xmlns:p14="http://schemas.microsoft.com/office/powerpoint/2010/main" val="2515330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815377" y="1535587"/>
            <a:ext cx="4713064" cy="2878758"/>
          </a:xfrm>
        </p:spPr>
        <p:txBody>
          <a:bodyPr>
            <a:noAutofit/>
          </a:bodyPr>
          <a:lstStyle/>
          <a:p>
            <a:r>
              <a:rPr lang="en-US" sz="2400" dirty="0">
                <a:latin typeface="Times New Roman" panose="02020603050405020304" pitchFamily="18" charset="0"/>
                <a:cs typeface="Times New Roman" panose="02020603050405020304" pitchFamily="18" charset="0"/>
              </a:rPr>
              <a:t>Introduction to Corruption in India</a:t>
            </a:r>
            <a:br>
              <a:rPr lang="en-US" sz="2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India is a country that has been plagued by corruption for</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decades. It is a pervasive issue that has hindered the</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country's economic and social progress.</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scale of corruption in India is staggering. According</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to Transparency International, India ranks 81 out of 180</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countries in their Corruption Perception Index. This</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means that India is perceived as one of the most corrupt</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countries in the world.</a:t>
            </a:r>
            <a:br>
              <a:rPr lang="en-US" sz="1400" dirty="0">
                <a:latin typeface="Times New Roman" panose="02020603050405020304" pitchFamily="18" charset="0"/>
                <a:cs typeface="Times New Roman" panose="02020603050405020304" pitchFamily="18" charset="0"/>
              </a:rPr>
            </a:br>
            <a:endParaRPr lang="en-US" sz="1400" dirty="0">
              <a:latin typeface="Times New Roman" panose="02020603050405020304" pitchFamily="18" charset="0"/>
              <a:cs typeface="Times New Roman" panose="02020603050405020304" pitchFamily="18" charset="0"/>
            </a:endParaRP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135" b="10135"/>
          <a:stretch/>
        </p:blipFill>
        <p:spPr>
          <a:xfrm>
            <a:off x="4468342" y="0"/>
            <a:ext cx="7723658" cy="6858000"/>
          </a:xfrm>
        </p:spPr>
      </p:pic>
    </p:spTree>
    <p:extLst>
      <p:ext uri="{BB962C8B-B14F-4D97-AF65-F5344CB8AC3E}">
        <p14:creationId xmlns:p14="http://schemas.microsoft.com/office/powerpoint/2010/main" val="313875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804867" y="2057938"/>
            <a:ext cx="4713064" cy="2742123"/>
          </a:xfrm>
        </p:spPr>
        <p:txBody>
          <a:bodyPr>
            <a:noAutofit/>
          </a:bodyPr>
          <a:lstStyle/>
          <a:p>
            <a:r>
              <a:rPr lang="en-US" sz="2800" dirty="0">
                <a:latin typeface="Times New Roman" panose="02020603050405020304" pitchFamily="18" charset="0"/>
                <a:cs typeface="Times New Roman" panose="02020603050405020304" pitchFamily="18" charset="0"/>
              </a:rPr>
              <a:t>Causes of Corruption in India</a:t>
            </a:r>
            <a:br>
              <a:rPr lang="en-US" sz="28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There are many factors that contribute to the prevalence</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of corruption in India. Poor governance, lack of</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transparency, and inefficient systems are all major</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contributors. Political corruption is also a major issue, as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politicians often use their positions of power to enrich</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themselves. Additionally, the prevalence of bribery, </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nepotism, and patronage networks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have all contributed to the problem.</a:t>
            </a:r>
            <a:br>
              <a:rPr lang="en-US" sz="1400" dirty="0">
                <a:latin typeface="Times New Roman" panose="02020603050405020304" pitchFamily="18" charset="0"/>
                <a:cs typeface="Times New Roman" panose="02020603050405020304" pitchFamily="18" charset="0"/>
              </a:rPr>
            </a:br>
            <a:endParaRPr lang="en-US" sz="1400" dirty="0">
              <a:latin typeface="Times New Roman" panose="02020603050405020304" pitchFamily="18" charset="0"/>
              <a:cs typeface="Times New Roman" panose="02020603050405020304" pitchFamily="18" charset="0"/>
            </a:endParaRP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297" b="10297"/>
          <a:stretch/>
        </p:blipFill>
        <p:spPr>
          <a:xfrm>
            <a:off x="4468342" y="0"/>
            <a:ext cx="7723658" cy="6858000"/>
          </a:xfrm>
        </p:spPr>
      </p:pic>
    </p:spTree>
    <p:extLst>
      <p:ext uri="{BB962C8B-B14F-4D97-AF65-F5344CB8AC3E}">
        <p14:creationId xmlns:p14="http://schemas.microsoft.com/office/powerpoint/2010/main" val="35845511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804867" y="2057938"/>
            <a:ext cx="4713064" cy="2742123"/>
          </a:xfrm>
        </p:spPr>
        <p:txBody>
          <a:bodyPr>
            <a:noAutofit/>
          </a:bodyPr>
          <a:lstStyle/>
          <a:p>
            <a:r>
              <a:rPr lang="en-US" sz="2800" dirty="0">
                <a:latin typeface="Times New Roman" panose="02020603050405020304" pitchFamily="18" charset="0"/>
                <a:cs typeface="Times New Roman" panose="02020603050405020304" pitchFamily="18" charset="0"/>
              </a:rPr>
              <a:t>Causes of Corruption in India</a:t>
            </a:r>
            <a:br>
              <a:rPr lang="en-US" sz="28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most common forms of corruption in India include</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bribery, embezzlement, nepotism, and fraud. This</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corruption has been a major obstacle to India's economic</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and social development, and has resulted in a lack of</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trust in the government.</a:t>
            </a: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lack of effective law enforcement is another major</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cause of corruption in India. The legal system is slow and</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inefficient, making it easy for corrupt individuals to get</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away with their crimes.</a:t>
            </a:r>
            <a:br>
              <a:rPr lang="en-US" sz="1400" dirty="0">
                <a:latin typeface="Times New Roman" panose="02020603050405020304" pitchFamily="18" charset="0"/>
                <a:cs typeface="Times New Roman" panose="02020603050405020304" pitchFamily="18" charset="0"/>
              </a:rPr>
            </a:br>
            <a:endParaRPr lang="en-US" sz="1400" dirty="0">
              <a:latin typeface="Times New Roman" panose="02020603050405020304" pitchFamily="18" charset="0"/>
              <a:cs typeface="Times New Roman" panose="02020603050405020304" pitchFamily="18" charset="0"/>
            </a:endParaRP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9935" b="9935"/>
          <a:stretch/>
        </p:blipFill>
        <p:spPr>
          <a:xfrm>
            <a:off x="4468342" y="0"/>
            <a:ext cx="7723658" cy="6858000"/>
          </a:xfrm>
        </p:spPr>
      </p:pic>
    </p:spTree>
    <p:extLst>
      <p:ext uri="{BB962C8B-B14F-4D97-AF65-F5344CB8AC3E}">
        <p14:creationId xmlns:p14="http://schemas.microsoft.com/office/powerpoint/2010/main" val="1365869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836398" y="2057938"/>
            <a:ext cx="4313671" cy="2742123"/>
          </a:xfrm>
        </p:spPr>
        <p:txBody>
          <a:bodyPr>
            <a:noAutofit/>
          </a:bodyPr>
          <a:lstStyle/>
          <a:p>
            <a:r>
              <a:rPr lang="en-US" sz="2800" dirty="0">
                <a:latin typeface="Times New Roman" panose="02020603050405020304" pitchFamily="18" charset="0"/>
                <a:cs typeface="Times New Roman" panose="02020603050405020304" pitchFamily="18" charset="0"/>
              </a:rPr>
              <a:t>Effects of Corruption in India</a:t>
            </a:r>
            <a:br>
              <a:rPr lang="en-US" sz="28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Corruption in India has had far-reaching effects. It has</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led to a lack of trust in government institutions, leading to</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a decrease in public participation in the democratic</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process. It has also led to a decrease in economic</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growth, as the money that is lost due to corruption could</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be used to fund public services and infrastructure.</a:t>
            </a: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Corruption has also had a negative effect on the</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environment. The misuse of public funds has led to the</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construction of poorly-planned projects, resulting in</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environmental degradation.</a:t>
            </a: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135" b="10135"/>
          <a:stretch/>
        </p:blipFill>
        <p:spPr>
          <a:xfrm>
            <a:off x="4468342" y="0"/>
            <a:ext cx="7723658" cy="6858000"/>
          </a:xfrm>
        </p:spPr>
      </p:pic>
    </p:spTree>
    <p:extLst>
      <p:ext uri="{BB962C8B-B14F-4D97-AF65-F5344CB8AC3E}">
        <p14:creationId xmlns:p14="http://schemas.microsoft.com/office/powerpoint/2010/main" val="3490003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804867" y="1819872"/>
            <a:ext cx="4376733" cy="3218255"/>
          </a:xfrm>
        </p:spPr>
        <p:txBody>
          <a:bodyPr>
            <a:noAutofit/>
          </a:bodyPr>
          <a:lstStyle/>
          <a:p>
            <a:r>
              <a:rPr lang="en-US" sz="2800" dirty="0">
                <a:latin typeface="Times New Roman" panose="02020603050405020304" pitchFamily="18" charset="0"/>
                <a:cs typeface="Times New Roman" panose="02020603050405020304" pitchFamily="18" charset="0"/>
              </a:rPr>
              <a:t>Effects of Corruption in India</a:t>
            </a:r>
            <a:br>
              <a:rPr lang="en-US" sz="28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effects of corruption in India have been far-reaching</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and damaging. It has resulted in a loss of trust in the</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government and a lack of faith in the judicial system.</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Corruption has also resulted in a lack of investment in</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public services, leading to a decrease in the quality of life</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for many Indians.</a:t>
            </a: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Corruption has also led to an increase in inequality and</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poverty, as well as a decrease in economic growth.</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Additionally, it has resulted in a decrease in foreign direct</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investment and an increase in the cost of doing business</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in India.</a:t>
            </a: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124" b="10124"/>
          <a:stretch/>
        </p:blipFill>
        <p:spPr>
          <a:xfrm>
            <a:off x="4468342" y="0"/>
            <a:ext cx="7723658" cy="6858000"/>
          </a:xfrm>
        </p:spPr>
      </p:pic>
    </p:spTree>
    <p:extLst>
      <p:ext uri="{BB962C8B-B14F-4D97-AF65-F5344CB8AC3E}">
        <p14:creationId xmlns:p14="http://schemas.microsoft.com/office/powerpoint/2010/main" val="2119403785"/>
      </p:ext>
    </p:extLst>
  </p:cSld>
  <p:clrMapOvr>
    <a:masterClrMapping/>
  </p:clrMapOvr>
</p:sld>
</file>

<file path=ppt/theme/theme1.xml><?xml version="1.0" encoding="utf-8"?>
<a:theme xmlns:a="http://schemas.openxmlformats.org/drawingml/2006/main" name="RetrospectVTI">
  <a:themeElements>
    <a:clrScheme name="GOLD AND SILVER">
      <a:dk1>
        <a:srgbClr val="000000"/>
      </a:dk1>
      <a:lt1>
        <a:srgbClr val="FFFFFF"/>
      </a:lt1>
      <a:dk2>
        <a:srgbClr val="464646"/>
      </a:dk2>
      <a:lt2>
        <a:srgbClr val="FFFFFF"/>
      </a:lt2>
      <a:accent1>
        <a:srgbClr val="C4AE75"/>
      </a:accent1>
      <a:accent2>
        <a:srgbClr val="A9A9A9"/>
      </a:accent2>
      <a:accent3>
        <a:srgbClr val="5E5E5E"/>
      </a:accent3>
      <a:accent4>
        <a:srgbClr val="424242"/>
      </a:accent4>
      <a:accent5>
        <a:srgbClr val="212121"/>
      </a:accent5>
      <a:accent6>
        <a:srgbClr val="D5D5D5"/>
      </a:accent6>
      <a:hlink>
        <a:srgbClr val="C1AA73"/>
      </a:hlink>
      <a:folHlink>
        <a:srgbClr val="797979"/>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Conference" id="{B1388269-6A25-4F35-91BE-E59A597AB25F}" vid="{EA621A8F-389C-4766-B7E5-1B2B7E9ADD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Geometric conference presentation</Template>
  <TotalTime>91</TotalTime>
  <Words>1018</Words>
  <Application>Microsoft Macintosh PowerPoint</Application>
  <PresentationFormat>Widescreen</PresentationFormat>
  <Paragraphs>20</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Garamond</vt:lpstr>
      <vt:lpstr>Times New Roman</vt:lpstr>
      <vt:lpstr>RetrospectVTI</vt:lpstr>
      <vt:lpstr>Unmasking India's Corruptions</vt:lpstr>
      <vt:lpstr>Gaurav Saha Abhay Shaji Ponnuri Aniruddha Vamshi Gadde Y Shabanya Kishore</vt:lpstr>
      <vt:lpstr>Overview</vt:lpstr>
      <vt:lpstr>Introduction to Corruption in India   Corruption in India is a widespread phenomenon, with corruption found at all levels of society. It occurs when an individual or a group takes advantage of their power to benefit themselves, often at the expense of others. The most common forms of corruption in India include bribery, embezzlement, nepotism, and fraud. This corruption has been a major obstacle to India's economic and social development, and has resulted in a lack of trust in the government.</vt:lpstr>
      <vt:lpstr>Introduction to Corruption in India   India is a country that has been plagued by corruption for decades. It is a pervasive issue that has hindered the country's economic and social progress. The scale of corruption in India is staggering. According to Transparency International, India ranks 81 out of 180 countries in their Corruption Perception Index. This means that India is perceived as one of the most corrupt countries in the world. </vt:lpstr>
      <vt:lpstr>Causes of Corruption in India  There are many factors that contribute to the prevalence of corruption in India. Poor governance, lack of transparency, and inefficient systems are all major contributors. Political corruption is also a major issue, as politicians often use their positions of power to enrich themselves. Additionally, the prevalence of bribery,  nepotism, and patronage networks have all contributed to the problem. </vt:lpstr>
      <vt:lpstr>Causes of Corruption in India  The most common forms of corruption in India include bribery, embezzlement, nepotism, and fraud. This corruption has been a major obstacle to India's economic and social development, and has resulted in a lack of trust in the government.  The lack of effective law enforcement is another major cause of corruption in India. The legal system is slow and inefficient, making it easy for corrupt individuals to get away with their crimes. </vt:lpstr>
      <vt:lpstr>Effects of Corruption in India  Corruption in India has had far-reaching effects. It has led to a lack of trust in government institutions, leading to a decrease in public participation in the democratic process. It has also led to a decrease in economic growth, as the money that is lost due to corruption could be used to fund public services and infrastructure.  Corruption has also had a negative effect on the environment. The misuse of public funds has led to the construction of poorly-planned projects, resulting in environmental degradation.</vt:lpstr>
      <vt:lpstr>Effects of Corruption in India  The effects of corruption in India have been far-reaching and damaging. It has resulted in a loss of trust in the government and a lack of faith in the judicial system. Corruption has also resulted in a lack of investment in public services, leading to a decrease in the quality of life for many Indians.  Corruption has also led to an increase in inequality and poverty, as well as a decrease in economic growth. Additionally, it has resulted in a decrease in foreign direct investment and an increase in the cost of doing business in India.</vt:lpstr>
      <vt:lpstr>Preventing Corruption in India  The fight against corruption in India has been a long and difficult one. In recent years, the government has taken steps to reduce corruption, such as introducing the Right to Information Act and the Whistleblower Protection Act. These laws have helped to improve transparency and accountability in the government.  The government has also taken steps to increase public awareness of corruption. This includes launching anti corruption campaigns, introducing anti-corruption classes in schools, and creating anti-corruption helplines.</vt:lpstr>
      <vt:lpstr>Preventing Corruption in India  Despite the fact that many steps have been taken to prevent and lessen corruption in India. The government should fund public utilities and infrastructure projects as well as create jobs for all citizens.  The public has to be informed about the consequences of corruption and the value of integrity.  The government should also make sure that the judiciary is robust and independent and that civil society organizations have the authority to hold the government accountable.</vt:lpstr>
      <vt:lpstr>Conclusion  In conclusion, it is critical to confront the major issue of corruption in India. It has hampered the nation's economic and social advancement and eroded public confidence in the government. It is feasible to lessen the prevalence of corruption in India by taking measures to strengthen the rule of law, boost openness and accountability, and improve the implementation of current laws.  The government should make sure that the court is powerful and independent and that civil society organisations have the authority to hold the government responsible.</vt:lpstr>
      <vt:lpstr>Conclusion  Although corruption is still a significant problem in India, there is hope that things will get better. The government is taking action to fight corruption, and people are growing increasingly conscious of the problem. It is the responsibility of the people of India to fight corruption and make sure that the nation can realise its full potential.  India can continue to progress and prosper if the appropriate measures are put in place, making the country more transparent and accountable.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Conference Presentation</dc:title>
  <dc:creator>PONNURI ANIRUDDHA (RA2112704010015)</dc:creator>
  <cp:lastModifiedBy>SHABANYA YADAGINI (RA2112704010018)</cp:lastModifiedBy>
  <cp:revision>4</cp:revision>
  <dcterms:created xsi:type="dcterms:W3CDTF">2023-02-28T04:45:45Z</dcterms:created>
  <dcterms:modified xsi:type="dcterms:W3CDTF">2023-02-28T06:26:55Z</dcterms:modified>
</cp:coreProperties>
</file>

<file path=docProps/thumbnail.jpeg>
</file>